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9"/>
    </p:embeddedFont>
    <p:embeddedFont>
      <p:font typeface="Fira Sans Condensed Medium" panose="020F0502020204030204" pitchFamily="34" charset="0"/>
      <p:regular r:id="rId10"/>
      <p:bold r:id="rId11"/>
      <p:italic r:id="rId12"/>
      <p:boldItalic r:id="rId13"/>
    </p:embeddedFont>
    <p:embeddedFont>
      <p:font typeface="Lato" panose="020F0502020204030203" pitchFamily="34" charset="0"/>
      <p:regular r:id="rId14"/>
      <p:bold r:id="rId15"/>
      <p:italic r:id="rId16"/>
      <p:boldItalic r:id="rId17"/>
    </p:embeddedFont>
    <p:embeddedFont>
      <p:font typeface="Montserrat" pitchFamily="2" charset="77"/>
      <p:regular r:id="rId18"/>
      <p:bold r:id="rId19"/>
      <p:italic r:id="rId20"/>
      <p:boldItalic r:id="rId21"/>
    </p:embeddedFont>
    <p:embeddedFont>
      <p:font typeface="Red Hat Text" panose="02010503040201060303" pitchFamily="2" charset="0"/>
      <p:regular r:id="rId22"/>
      <p:bold r:id="rId23"/>
      <p:italic r:id="rId24"/>
      <p:boldItalic r:id="rId25"/>
    </p:embeddedFont>
    <p:embeddedFont>
      <p:font typeface="Red Hat Text Medium" panose="02010503040201060303" pitchFamily="2" charset="0"/>
      <p:regular r:id="rId26"/>
      <p:bold r:id="rId27"/>
      <p:italic r:id="rId28"/>
      <p:boldItalic r:id="rId29"/>
    </p:embeddedFont>
    <p:embeddedFont>
      <p:font typeface="Roboto" panose="02000000000000000000" pitchFamily="2" charset="0"/>
      <p:regular r:id="rId30"/>
    </p:embeddedFont>
    <p:embeddedFont>
      <p:font typeface="Staatliches" pitchFamily="2" charset="0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font" Target="fonts/font18.fntdata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font" Target="fonts/font1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font" Target="fonts/font20.fntdata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31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font" Target="fonts/font19.fntdata"/><Relationship Id="rId30" Type="http://schemas.openxmlformats.org/officeDocument/2006/relationships/font" Target="fonts/font22.fntdata"/><Relationship Id="rId35" Type="http://schemas.openxmlformats.org/officeDocument/2006/relationships/tableStyles" Target="tableStyles.xml"/><Relationship Id="rId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3e827fdf2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3e827fdf2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3560a0a5b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3560a0a5b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3e827fdf2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3e827fdf2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3e827fdf2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3e827fdf27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3560a0a5be_4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3560a0a5be_4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tories.freepik.com/" TargetMode="Externa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-100863" y="-426225"/>
            <a:ext cx="9345725" cy="625834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50" y="786314"/>
            <a:ext cx="2956800" cy="189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50" y="2609550"/>
            <a:ext cx="3039300" cy="7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364748" y="538275"/>
            <a:ext cx="1158874" cy="433276"/>
          </a:xfrm>
          <a:custGeom>
            <a:avLst/>
            <a:gdLst/>
            <a:ahLst/>
            <a:cxnLst/>
            <a:rect l="l" t="t" r="r" b="b"/>
            <a:pathLst>
              <a:path w="17249" h="6449" extrusionOk="0">
                <a:moveTo>
                  <a:pt x="9119" y="0"/>
                </a:moveTo>
                <a:cubicBezTo>
                  <a:pt x="7797" y="0"/>
                  <a:pt x="7177" y="2883"/>
                  <a:pt x="7177" y="2883"/>
                </a:cubicBezTo>
                <a:cubicBezTo>
                  <a:pt x="7239" y="2553"/>
                  <a:pt x="6799" y="2072"/>
                  <a:pt x="6257" y="2072"/>
                </a:cubicBezTo>
                <a:cubicBezTo>
                  <a:pt x="6151" y="2072"/>
                  <a:pt x="6041" y="2091"/>
                  <a:pt x="5930" y="2132"/>
                </a:cubicBezTo>
                <a:cubicBezTo>
                  <a:pt x="5248" y="2381"/>
                  <a:pt x="5180" y="4344"/>
                  <a:pt x="5180" y="4344"/>
                </a:cubicBezTo>
                <a:cubicBezTo>
                  <a:pt x="5180" y="4344"/>
                  <a:pt x="5180" y="3328"/>
                  <a:pt x="4451" y="3328"/>
                </a:cubicBezTo>
                <a:cubicBezTo>
                  <a:pt x="4360" y="3328"/>
                  <a:pt x="4257" y="3344"/>
                  <a:pt x="4142" y="3379"/>
                </a:cubicBezTo>
                <a:cubicBezTo>
                  <a:pt x="3109" y="3701"/>
                  <a:pt x="3216" y="5309"/>
                  <a:pt x="3216" y="5309"/>
                </a:cubicBezTo>
                <a:cubicBezTo>
                  <a:pt x="2252" y="5772"/>
                  <a:pt x="0" y="6449"/>
                  <a:pt x="0" y="6449"/>
                </a:cubicBezTo>
                <a:lnTo>
                  <a:pt x="17248" y="6449"/>
                </a:lnTo>
                <a:lnTo>
                  <a:pt x="14247" y="5811"/>
                </a:lnTo>
                <a:cubicBezTo>
                  <a:pt x="14247" y="5811"/>
                  <a:pt x="14574" y="4062"/>
                  <a:pt x="13711" y="3848"/>
                </a:cubicBezTo>
                <a:cubicBezTo>
                  <a:pt x="13630" y="3828"/>
                  <a:pt x="13555" y="3818"/>
                  <a:pt x="13486" y="3818"/>
                </a:cubicBezTo>
                <a:cubicBezTo>
                  <a:pt x="13128" y="3818"/>
                  <a:pt x="12912" y="4060"/>
                  <a:pt x="12789" y="4286"/>
                </a:cubicBezTo>
                <a:lnTo>
                  <a:pt x="12789" y="4286"/>
                </a:lnTo>
                <a:cubicBezTo>
                  <a:pt x="12941" y="3785"/>
                  <a:pt x="13074" y="2900"/>
                  <a:pt x="12391" y="2313"/>
                </a:cubicBezTo>
                <a:cubicBezTo>
                  <a:pt x="12203" y="2152"/>
                  <a:pt x="12012" y="2087"/>
                  <a:pt x="11825" y="2087"/>
                </a:cubicBezTo>
                <a:cubicBezTo>
                  <a:pt x="11016" y="2087"/>
                  <a:pt x="10286" y="3312"/>
                  <a:pt x="10286" y="3312"/>
                </a:cubicBezTo>
                <a:cubicBezTo>
                  <a:pt x="10286" y="3312"/>
                  <a:pt x="10788" y="344"/>
                  <a:pt x="9321" y="22"/>
                </a:cubicBezTo>
                <a:cubicBezTo>
                  <a:pt x="9252" y="7"/>
                  <a:pt x="9185" y="0"/>
                  <a:pt x="911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598652" y="211175"/>
            <a:ext cx="1158874" cy="433276"/>
          </a:xfrm>
          <a:custGeom>
            <a:avLst/>
            <a:gdLst/>
            <a:ahLst/>
            <a:cxnLst/>
            <a:rect l="l" t="t" r="r" b="b"/>
            <a:pathLst>
              <a:path w="17249" h="6449" extrusionOk="0">
                <a:moveTo>
                  <a:pt x="9119" y="0"/>
                </a:moveTo>
                <a:cubicBezTo>
                  <a:pt x="7797" y="0"/>
                  <a:pt x="7177" y="2883"/>
                  <a:pt x="7177" y="2883"/>
                </a:cubicBezTo>
                <a:cubicBezTo>
                  <a:pt x="7239" y="2553"/>
                  <a:pt x="6799" y="2072"/>
                  <a:pt x="6257" y="2072"/>
                </a:cubicBezTo>
                <a:cubicBezTo>
                  <a:pt x="6151" y="2072"/>
                  <a:pt x="6041" y="2091"/>
                  <a:pt x="5930" y="2132"/>
                </a:cubicBezTo>
                <a:cubicBezTo>
                  <a:pt x="5248" y="2381"/>
                  <a:pt x="5180" y="4344"/>
                  <a:pt x="5180" y="4344"/>
                </a:cubicBezTo>
                <a:cubicBezTo>
                  <a:pt x="5180" y="4344"/>
                  <a:pt x="5180" y="3328"/>
                  <a:pt x="4451" y="3328"/>
                </a:cubicBezTo>
                <a:cubicBezTo>
                  <a:pt x="4360" y="3328"/>
                  <a:pt x="4257" y="3344"/>
                  <a:pt x="4142" y="3379"/>
                </a:cubicBezTo>
                <a:cubicBezTo>
                  <a:pt x="3109" y="3701"/>
                  <a:pt x="3216" y="5309"/>
                  <a:pt x="3216" y="5309"/>
                </a:cubicBezTo>
                <a:cubicBezTo>
                  <a:pt x="2252" y="5772"/>
                  <a:pt x="0" y="6449"/>
                  <a:pt x="0" y="6449"/>
                </a:cubicBezTo>
                <a:lnTo>
                  <a:pt x="17248" y="6449"/>
                </a:lnTo>
                <a:lnTo>
                  <a:pt x="14247" y="5811"/>
                </a:lnTo>
                <a:cubicBezTo>
                  <a:pt x="14247" y="5811"/>
                  <a:pt x="14574" y="4062"/>
                  <a:pt x="13711" y="3848"/>
                </a:cubicBezTo>
                <a:cubicBezTo>
                  <a:pt x="13630" y="3828"/>
                  <a:pt x="13555" y="3818"/>
                  <a:pt x="13486" y="3818"/>
                </a:cubicBezTo>
                <a:cubicBezTo>
                  <a:pt x="13128" y="3818"/>
                  <a:pt x="12912" y="4060"/>
                  <a:pt x="12789" y="4286"/>
                </a:cubicBezTo>
                <a:lnTo>
                  <a:pt x="12789" y="4286"/>
                </a:lnTo>
                <a:cubicBezTo>
                  <a:pt x="12941" y="3785"/>
                  <a:pt x="13074" y="2900"/>
                  <a:pt x="12391" y="2313"/>
                </a:cubicBezTo>
                <a:cubicBezTo>
                  <a:pt x="12203" y="2152"/>
                  <a:pt x="12012" y="2087"/>
                  <a:pt x="11825" y="2087"/>
                </a:cubicBezTo>
                <a:cubicBezTo>
                  <a:pt x="11016" y="2087"/>
                  <a:pt x="10286" y="3312"/>
                  <a:pt x="10286" y="3312"/>
                </a:cubicBezTo>
                <a:cubicBezTo>
                  <a:pt x="10286" y="3312"/>
                  <a:pt x="10788" y="344"/>
                  <a:pt x="9321" y="22"/>
                </a:cubicBezTo>
                <a:cubicBezTo>
                  <a:pt x="9252" y="7"/>
                  <a:pt x="9185" y="0"/>
                  <a:pt x="911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-121041">
            <a:off x="3901324" y="1977976"/>
            <a:ext cx="5201203" cy="2831229"/>
          </a:xfrm>
          <a:custGeom>
            <a:avLst/>
            <a:gdLst/>
            <a:ahLst/>
            <a:cxnLst/>
            <a:rect l="l" t="t" r="r" b="b"/>
            <a:pathLst>
              <a:path w="109801" h="55608" extrusionOk="0">
                <a:moveTo>
                  <a:pt x="54885" y="0"/>
                </a:moveTo>
                <a:cubicBezTo>
                  <a:pt x="24565" y="0"/>
                  <a:pt x="1" y="24580"/>
                  <a:pt x="1" y="54900"/>
                </a:cubicBezTo>
                <a:lnTo>
                  <a:pt x="1" y="55608"/>
                </a:lnTo>
                <a:lnTo>
                  <a:pt x="109785" y="55608"/>
                </a:lnTo>
                <a:lnTo>
                  <a:pt x="109785" y="54900"/>
                </a:lnTo>
                <a:cubicBezTo>
                  <a:pt x="109800" y="24580"/>
                  <a:pt x="85221" y="0"/>
                  <a:pt x="548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-17" y="4039330"/>
            <a:ext cx="9144032" cy="1725047"/>
            <a:chOff x="-17" y="3429475"/>
            <a:chExt cx="9144032" cy="1725047"/>
          </a:xfrm>
        </p:grpSpPr>
        <p:sp>
          <p:nvSpPr>
            <p:cNvPr id="16" name="Google Shape;16;p2"/>
            <p:cNvSpPr/>
            <p:nvPr/>
          </p:nvSpPr>
          <p:spPr>
            <a:xfrm>
              <a:off x="-17" y="3429475"/>
              <a:ext cx="9144032" cy="1725047"/>
            </a:xfrm>
            <a:custGeom>
              <a:avLst/>
              <a:gdLst/>
              <a:ahLst/>
              <a:cxnLst/>
              <a:rect l="l" t="t" r="r" b="b"/>
              <a:pathLst>
                <a:path w="136473" h="61042" extrusionOk="0">
                  <a:moveTo>
                    <a:pt x="67187" y="1"/>
                  </a:moveTo>
                  <a:cubicBezTo>
                    <a:pt x="67067" y="1"/>
                    <a:pt x="66948" y="1"/>
                    <a:pt x="66828" y="1"/>
                  </a:cubicBezTo>
                  <a:cubicBezTo>
                    <a:pt x="66351" y="1"/>
                    <a:pt x="65890" y="1"/>
                    <a:pt x="65412" y="16"/>
                  </a:cubicBezTo>
                  <a:cubicBezTo>
                    <a:pt x="58440" y="124"/>
                    <a:pt x="51776" y="555"/>
                    <a:pt x="45543" y="1186"/>
                  </a:cubicBezTo>
                  <a:cubicBezTo>
                    <a:pt x="33353" y="2417"/>
                    <a:pt x="21286" y="4572"/>
                    <a:pt x="9435" y="7620"/>
                  </a:cubicBezTo>
                  <a:cubicBezTo>
                    <a:pt x="3417" y="9189"/>
                    <a:pt x="1" y="10374"/>
                    <a:pt x="1" y="10374"/>
                  </a:cubicBezTo>
                  <a:lnTo>
                    <a:pt x="1" y="61041"/>
                  </a:lnTo>
                  <a:lnTo>
                    <a:pt x="136473" y="61041"/>
                  </a:lnTo>
                  <a:lnTo>
                    <a:pt x="136473" y="13622"/>
                  </a:lnTo>
                  <a:cubicBezTo>
                    <a:pt x="136473" y="13622"/>
                    <a:pt x="133810" y="12514"/>
                    <a:pt x="129147" y="10929"/>
                  </a:cubicBezTo>
                  <a:cubicBezTo>
                    <a:pt x="124637" y="9389"/>
                    <a:pt x="118265" y="7404"/>
                    <a:pt x="110647" y="5542"/>
                  </a:cubicBezTo>
                  <a:cubicBezTo>
                    <a:pt x="109508" y="5265"/>
                    <a:pt x="108338" y="4988"/>
                    <a:pt x="107153" y="4726"/>
                  </a:cubicBezTo>
                  <a:cubicBezTo>
                    <a:pt x="106414" y="4557"/>
                    <a:pt x="105675" y="4387"/>
                    <a:pt x="104937" y="4233"/>
                  </a:cubicBezTo>
                  <a:lnTo>
                    <a:pt x="104906" y="4233"/>
                  </a:lnTo>
                  <a:lnTo>
                    <a:pt x="104521" y="4157"/>
                  </a:lnTo>
                  <a:lnTo>
                    <a:pt x="103628" y="3956"/>
                  </a:lnTo>
                  <a:lnTo>
                    <a:pt x="103274" y="3880"/>
                  </a:lnTo>
                  <a:lnTo>
                    <a:pt x="102674" y="3756"/>
                  </a:lnTo>
                  <a:cubicBezTo>
                    <a:pt x="102336" y="3695"/>
                    <a:pt x="101982" y="3618"/>
                    <a:pt x="101643" y="3556"/>
                  </a:cubicBezTo>
                  <a:lnTo>
                    <a:pt x="101258" y="3479"/>
                  </a:lnTo>
                  <a:lnTo>
                    <a:pt x="100796" y="3387"/>
                  </a:lnTo>
                  <a:lnTo>
                    <a:pt x="100458" y="3325"/>
                  </a:lnTo>
                  <a:lnTo>
                    <a:pt x="99842" y="3202"/>
                  </a:lnTo>
                  <a:lnTo>
                    <a:pt x="99288" y="3095"/>
                  </a:lnTo>
                  <a:lnTo>
                    <a:pt x="98488" y="2956"/>
                  </a:lnTo>
                  <a:cubicBezTo>
                    <a:pt x="94979" y="2310"/>
                    <a:pt x="91316" y="1740"/>
                    <a:pt x="87560" y="1278"/>
                  </a:cubicBezTo>
                  <a:cubicBezTo>
                    <a:pt x="80799" y="431"/>
                    <a:pt x="73993" y="1"/>
                    <a:pt x="67187" y="1"/>
                  </a:cubicBezTo>
                  <a:close/>
                </a:path>
              </a:pathLst>
            </a:custGeom>
            <a:solidFill>
              <a:srgbClr val="FF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17" y="3644779"/>
              <a:ext cx="9144032" cy="1509734"/>
            </a:xfrm>
            <a:custGeom>
              <a:avLst/>
              <a:gdLst/>
              <a:ahLst/>
              <a:cxnLst/>
              <a:rect l="l" t="t" r="r" b="b"/>
              <a:pathLst>
                <a:path w="136473" h="53423" extrusionOk="0">
                  <a:moveTo>
                    <a:pt x="9435" y="1"/>
                  </a:moveTo>
                  <a:lnTo>
                    <a:pt x="9435" y="1"/>
                  </a:lnTo>
                  <a:cubicBezTo>
                    <a:pt x="3417" y="1570"/>
                    <a:pt x="1" y="2755"/>
                    <a:pt x="1" y="2755"/>
                  </a:cubicBezTo>
                  <a:lnTo>
                    <a:pt x="1" y="53422"/>
                  </a:lnTo>
                  <a:lnTo>
                    <a:pt x="136473" y="53422"/>
                  </a:lnTo>
                  <a:lnTo>
                    <a:pt x="136473" y="6003"/>
                  </a:lnTo>
                  <a:cubicBezTo>
                    <a:pt x="136473" y="6003"/>
                    <a:pt x="133810" y="4895"/>
                    <a:pt x="129147" y="3310"/>
                  </a:cubicBezTo>
                  <a:cubicBezTo>
                    <a:pt x="128747" y="7173"/>
                    <a:pt x="128839" y="12590"/>
                    <a:pt x="112370" y="25657"/>
                  </a:cubicBezTo>
                  <a:cubicBezTo>
                    <a:pt x="99303" y="36032"/>
                    <a:pt x="82849" y="40177"/>
                    <a:pt x="66986" y="40177"/>
                  </a:cubicBezTo>
                  <a:cubicBezTo>
                    <a:pt x="52376" y="40177"/>
                    <a:pt x="38267" y="36661"/>
                    <a:pt x="27766" y="31260"/>
                  </a:cubicBezTo>
                  <a:cubicBezTo>
                    <a:pt x="1986" y="17977"/>
                    <a:pt x="9435" y="1"/>
                    <a:pt x="94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17" y="3429475"/>
              <a:ext cx="9144032" cy="474146"/>
            </a:xfrm>
            <a:custGeom>
              <a:avLst/>
              <a:gdLst/>
              <a:ahLst/>
              <a:cxnLst/>
              <a:rect l="l" t="t" r="r" b="b"/>
              <a:pathLst>
                <a:path w="136473" h="16778" extrusionOk="0">
                  <a:moveTo>
                    <a:pt x="67187" y="1"/>
                  </a:moveTo>
                  <a:cubicBezTo>
                    <a:pt x="67067" y="1"/>
                    <a:pt x="66948" y="1"/>
                    <a:pt x="66828" y="1"/>
                  </a:cubicBezTo>
                  <a:cubicBezTo>
                    <a:pt x="66351" y="1"/>
                    <a:pt x="65890" y="1"/>
                    <a:pt x="65412" y="16"/>
                  </a:cubicBezTo>
                  <a:cubicBezTo>
                    <a:pt x="58425" y="124"/>
                    <a:pt x="51776" y="555"/>
                    <a:pt x="45543" y="1186"/>
                  </a:cubicBezTo>
                  <a:cubicBezTo>
                    <a:pt x="33353" y="2417"/>
                    <a:pt x="21286" y="4572"/>
                    <a:pt x="9435" y="7620"/>
                  </a:cubicBezTo>
                  <a:cubicBezTo>
                    <a:pt x="3417" y="9189"/>
                    <a:pt x="1" y="10374"/>
                    <a:pt x="1" y="10374"/>
                  </a:cubicBezTo>
                  <a:lnTo>
                    <a:pt x="1" y="13622"/>
                  </a:lnTo>
                  <a:cubicBezTo>
                    <a:pt x="1" y="13622"/>
                    <a:pt x="23580" y="2571"/>
                    <a:pt x="66736" y="2156"/>
                  </a:cubicBezTo>
                  <a:cubicBezTo>
                    <a:pt x="67304" y="2150"/>
                    <a:pt x="67868" y="2148"/>
                    <a:pt x="68430" y="2148"/>
                  </a:cubicBezTo>
                  <a:cubicBezTo>
                    <a:pt x="110602" y="2148"/>
                    <a:pt x="136473" y="16777"/>
                    <a:pt x="136473" y="16777"/>
                  </a:cubicBezTo>
                  <a:lnTo>
                    <a:pt x="136473" y="13622"/>
                  </a:lnTo>
                  <a:cubicBezTo>
                    <a:pt x="136473" y="13622"/>
                    <a:pt x="133810" y="12514"/>
                    <a:pt x="129147" y="10929"/>
                  </a:cubicBezTo>
                  <a:cubicBezTo>
                    <a:pt x="124637" y="9389"/>
                    <a:pt x="118265" y="7404"/>
                    <a:pt x="110647" y="5542"/>
                  </a:cubicBezTo>
                  <a:cubicBezTo>
                    <a:pt x="109508" y="5265"/>
                    <a:pt x="108338" y="4988"/>
                    <a:pt x="107153" y="4726"/>
                  </a:cubicBezTo>
                  <a:cubicBezTo>
                    <a:pt x="106414" y="4557"/>
                    <a:pt x="105675" y="4387"/>
                    <a:pt x="104937" y="4233"/>
                  </a:cubicBezTo>
                  <a:lnTo>
                    <a:pt x="104906" y="4233"/>
                  </a:lnTo>
                  <a:lnTo>
                    <a:pt x="104521" y="4157"/>
                  </a:lnTo>
                  <a:lnTo>
                    <a:pt x="103628" y="3956"/>
                  </a:lnTo>
                  <a:lnTo>
                    <a:pt x="103274" y="3880"/>
                  </a:lnTo>
                  <a:lnTo>
                    <a:pt x="102674" y="3756"/>
                  </a:lnTo>
                  <a:cubicBezTo>
                    <a:pt x="102336" y="3695"/>
                    <a:pt x="101982" y="3618"/>
                    <a:pt x="101643" y="3556"/>
                  </a:cubicBezTo>
                  <a:lnTo>
                    <a:pt x="101258" y="3479"/>
                  </a:lnTo>
                  <a:lnTo>
                    <a:pt x="100796" y="3387"/>
                  </a:lnTo>
                  <a:lnTo>
                    <a:pt x="100458" y="3325"/>
                  </a:lnTo>
                  <a:lnTo>
                    <a:pt x="99842" y="3202"/>
                  </a:lnTo>
                  <a:lnTo>
                    <a:pt x="99288" y="3095"/>
                  </a:lnTo>
                  <a:lnTo>
                    <a:pt x="98488" y="2956"/>
                  </a:lnTo>
                  <a:cubicBezTo>
                    <a:pt x="94979" y="2310"/>
                    <a:pt x="91316" y="1740"/>
                    <a:pt x="87560" y="1278"/>
                  </a:cubicBezTo>
                  <a:cubicBezTo>
                    <a:pt x="80799" y="431"/>
                    <a:pt x="73993" y="1"/>
                    <a:pt x="671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 rot="213272">
            <a:off x="5790701" y="2997439"/>
            <a:ext cx="2481429" cy="1896679"/>
            <a:chOff x="4562292" y="1979050"/>
            <a:chExt cx="2045808" cy="1561128"/>
          </a:xfrm>
        </p:grpSpPr>
        <p:sp>
          <p:nvSpPr>
            <p:cNvPr id="20" name="Google Shape;20;p2"/>
            <p:cNvSpPr/>
            <p:nvPr/>
          </p:nvSpPr>
          <p:spPr>
            <a:xfrm>
              <a:off x="6294875" y="3071025"/>
              <a:ext cx="110825" cy="28125"/>
            </a:xfrm>
            <a:custGeom>
              <a:avLst/>
              <a:gdLst/>
              <a:ahLst/>
              <a:cxnLst/>
              <a:rect l="l" t="t" r="r" b="b"/>
              <a:pathLst>
                <a:path w="4433" h="1125" extrusionOk="0">
                  <a:moveTo>
                    <a:pt x="2217" y="1"/>
                  </a:moveTo>
                  <a:cubicBezTo>
                    <a:pt x="985" y="1"/>
                    <a:pt x="0" y="247"/>
                    <a:pt x="0" y="555"/>
                  </a:cubicBezTo>
                  <a:cubicBezTo>
                    <a:pt x="0" y="863"/>
                    <a:pt x="985" y="1125"/>
                    <a:pt x="2217" y="1125"/>
                  </a:cubicBezTo>
                  <a:cubicBezTo>
                    <a:pt x="3433" y="1125"/>
                    <a:pt x="4433" y="863"/>
                    <a:pt x="4433" y="555"/>
                  </a:cubicBezTo>
                  <a:cubicBezTo>
                    <a:pt x="4433" y="247"/>
                    <a:pt x="3433" y="1"/>
                    <a:pt x="2217" y="1"/>
                  </a:cubicBezTo>
                  <a:close/>
                </a:path>
              </a:pathLst>
            </a:custGeom>
            <a:solidFill>
              <a:srgbClr val="E481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238541">
              <a:off x="4577875" y="2968847"/>
              <a:ext cx="1784459" cy="510086"/>
            </a:xfrm>
            <a:custGeom>
              <a:avLst/>
              <a:gdLst/>
              <a:ahLst/>
              <a:cxnLst/>
              <a:rect l="l" t="t" r="r" b="b"/>
              <a:pathLst>
                <a:path w="71723" h="27277" extrusionOk="0">
                  <a:moveTo>
                    <a:pt x="36670" y="0"/>
                  </a:moveTo>
                  <a:cubicBezTo>
                    <a:pt x="25695" y="0"/>
                    <a:pt x="16192" y="1758"/>
                    <a:pt x="16192" y="1758"/>
                  </a:cubicBezTo>
                  <a:cubicBezTo>
                    <a:pt x="11790" y="1958"/>
                    <a:pt x="0" y="4390"/>
                    <a:pt x="0" y="4390"/>
                  </a:cubicBezTo>
                  <a:lnTo>
                    <a:pt x="7819" y="14717"/>
                  </a:lnTo>
                  <a:lnTo>
                    <a:pt x="10004" y="13086"/>
                  </a:lnTo>
                  <a:cubicBezTo>
                    <a:pt x="10004" y="13086"/>
                    <a:pt x="16238" y="7591"/>
                    <a:pt x="18977" y="7530"/>
                  </a:cubicBezTo>
                  <a:cubicBezTo>
                    <a:pt x="19010" y="7529"/>
                    <a:pt x="19043" y="7528"/>
                    <a:pt x="19076" y="7528"/>
                  </a:cubicBezTo>
                  <a:cubicBezTo>
                    <a:pt x="21805" y="7528"/>
                    <a:pt x="26042" y="10608"/>
                    <a:pt x="26042" y="10608"/>
                  </a:cubicBezTo>
                  <a:lnTo>
                    <a:pt x="27058" y="10454"/>
                  </a:lnTo>
                  <a:lnTo>
                    <a:pt x="27919" y="8222"/>
                  </a:lnTo>
                  <a:lnTo>
                    <a:pt x="62565" y="27276"/>
                  </a:lnTo>
                  <a:lnTo>
                    <a:pt x="61687" y="23906"/>
                  </a:lnTo>
                  <a:lnTo>
                    <a:pt x="51083" y="11978"/>
                  </a:lnTo>
                  <a:cubicBezTo>
                    <a:pt x="49298" y="9946"/>
                    <a:pt x="48944" y="7222"/>
                    <a:pt x="50575" y="5929"/>
                  </a:cubicBezTo>
                  <a:cubicBezTo>
                    <a:pt x="50817" y="5736"/>
                    <a:pt x="51153" y="5654"/>
                    <a:pt x="51549" y="5654"/>
                  </a:cubicBezTo>
                  <a:cubicBezTo>
                    <a:pt x="53490" y="5654"/>
                    <a:pt x="56878" y="7629"/>
                    <a:pt x="57824" y="8192"/>
                  </a:cubicBezTo>
                  <a:lnTo>
                    <a:pt x="58071" y="8345"/>
                  </a:lnTo>
                  <a:lnTo>
                    <a:pt x="58440" y="8284"/>
                  </a:lnTo>
                  <a:lnTo>
                    <a:pt x="57917" y="5529"/>
                  </a:lnTo>
                  <a:lnTo>
                    <a:pt x="71199" y="10038"/>
                  </a:lnTo>
                  <a:lnTo>
                    <a:pt x="71722" y="9946"/>
                  </a:lnTo>
                  <a:lnTo>
                    <a:pt x="54561" y="327"/>
                  </a:lnTo>
                  <a:lnTo>
                    <a:pt x="45835" y="50"/>
                  </a:lnTo>
                  <a:lnTo>
                    <a:pt x="40632" y="81"/>
                  </a:lnTo>
                  <a:cubicBezTo>
                    <a:pt x="39300" y="25"/>
                    <a:pt x="37974" y="0"/>
                    <a:pt x="36670" y="0"/>
                  </a:cubicBezTo>
                  <a:close/>
                </a:path>
              </a:pathLst>
            </a:custGeom>
            <a:solidFill>
              <a:srgbClr val="F78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716550" y="2003775"/>
              <a:ext cx="116625" cy="369325"/>
            </a:xfrm>
            <a:custGeom>
              <a:avLst/>
              <a:gdLst/>
              <a:ahLst/>
              <a:cxnLst/>
              <a:rect l="l" t="t" r="r" b="b"/>
              <a:pathLst>
                <a:path w="4665" h="14773" extrusionOk="0">
                  <a:moveTo>
                    <a:pt x="942" y="1"/>
                  </a:moveTo>
                  <a:cubicBezTo>
                    <a:pt x="904" y="1"/>
                    <a:pt x="867" y="14"/>
                    <a:pt x="832" y="43"/>
                  </a:cubicBezTo>
                  <a:cubicBezTo>
                    <a:pt x="1" y="704"/>
                    <a:pt x="1016" y="14187"/>
                    <a:pt x="1016" y="14187"/>
                  </a:cubicBezTo>
                  <a:cubicBezTo>
                    <a:pt x="1262" y="14633"/>
                    <a:pt x="1644" y="14773"/>
                    <a:pt x="2027" y="14773"/>
                  </a:cubicBezTo>
                  <a:cubicBezTo>
                    <a:pt x="2674" y="14773"/>
                    <a:pt x="3325" y="14372"/>
                    <a:pt x="3325" y="14372"/>
                  </a:cubicBezTo>
                  <a:lnTo>
                    <a:pt x="1755" y="3798"/>
                  </a:lnTo>
                  <a:lnTo>
                    <a:pt x="4033" y="13741"/>
                  </a:lnTo>
                  <a:lnTo>
                    <a:pt x="4664" y="12879"/>
                  </a:lnTo>
                  <a:cubicBezTo>
                    <a:pt x="3499" y="7274"/>
                    <a:pt x="1825" y="1"/>
                    <a:pt x="9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219425" y="2118900"/>
              <a:ext cx="411725" cy="980625"/>
            </a:xfrm>
            <a:custGeom>
              <a:avLst/>
              <a:gdLst/>
              <a:ahLst/>
              <a:cxnLst/>
              <a:rect l="l" t="t" r="r" b="b"/>
              <a:pathLst>
                <a:path w="16469" h="39225" extrusionOk="0">
                  <a:moveTo>
                    <a:pt x="9255" y="1"/>
                  </a:moveTo>
                  <a:cubicBezTo>
                    <a:pt x="7817" y="1"/>
                    <a:pt x="7309" y="6702"/>
                    <a:pt x="6557" y="10521"/>
                  </a:cubicBezTo>
                  <a:cubicBezTo>
                    <a:pt x="5757" y="14569"/>
                    <a:pt x="4956" y="29590"/>
                    <a:pt x="0" y="39225"/>
                  </a:cubicBezTo>
                  <a:lnTo>
                    <a:pt x="1016" y="39071"/>
                  </a:lnTo>
                  <a:cubicBezTo>
                    <a:pt x="1016" y="39071"/>
                    <a:pt x="6526" y="26112"/>
                    <a:pt x="8773" y="10721"/>
                  </a:cubicBezTo>
                  <a:cubicBezTo>
                    <a:pt x="8773" y="10721"/>
                    <a:pt x="8773" y="2918"/>
                    <a:pt x="9651" y="2918"/>
                  </a:cubicBezTo>
                  <a:cubicBezTo>
                    <a:pt x="10528" y="2918"/>
                    <a:pt x="15345" y="10090"/>
                    <a:pt x="15345" y="10090"/>
                  </a:cubicBezTo>
                  <a:cubicBezTo>
                    <a:pt x="15345" y="10090"/>
                    <a:pt x="15589" y="10373"/>
                    <a:pt x="15852" y="10373"/>
                  </a:cubicBezTo>
                  <a:cubicBezTo>
                    <a:pt x="16113" y="10373"/>
                    <a:pt x="16392" y="10094"/>
                    <a:pt x="16469" y="8982"/>
                  </a:cubicBezTo>
                  <a:cubicBezTo>
                    <a:pt x="16469" y="8982"/>
                    <a:pt x="11220" y="1040"/>
                    <a:pt x="9543" y="86"/>
                  </a:cubicBezTo>
                  <a:cubicBezTo>
                    <a:pt x="9443" y="28"/>
                    <a:pt x="9347" y="1"/>
                    <a:pt x="92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182500" y="1979050"/>
              <a:ext cx="668750" cy="374825"/>
            </a:xfrm>
            <a:custGeom>
              <a:avLst/>
              <a:gdLst/>
              <a:ahLst/>
              <a:cxnLst/>
              <a:rect l="l" t="t" r="r" b="b"/>
              <a:pathLst>
                <a:path w="26750" h="14993" extrusionOk="0">
                  <a:moveTo>
                    <a:pt x="2801" y="0"/>
                  </a:moveTo>
                  <a:cubicBezTo>
                    <a:pt x="2801" y="2"/>
                    <a:pt x="1" y="12560"/>
                    <a:pt x="15206" y="14545"/>
                  </a:cubicBezTo>
                  <a:cubicBezTo>
                    <a:pt x="17696" y="14873"/>
                    <a:pt x="19682" y="14992"/>
                    <a:pt x="21256" y="14992"/>
                  </a:cubicBezTo>
                  <a:cubicBezTo>
                    <a:pt x="25518" y="14992"/>
                    <a:pt x="26749" y="14114"/>
                    <a:pt x="26749" y="14114"/>
                  </a:cubicBezTo>
                  <a:cubicBezTo>
                    <a:pt x="26749" y="14114"/>
                    <a:pt x="20208" y="7496"/>
                    <a:pt x="11543" y="5003"/>
                  </a:cubicBezTo>
                  <a:cubicBezTo>
                    <a:pt x="2587" y="2433"/>
                    <a:pt x="2801" y="1"/>
                    <a:pt x="2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024750" y="2132650"/>
              <a:ext cx="259750" cy="782575"/>
            </a:xfrm>
            <a:custGeom>
              <a:avLst/>
              <a:gdLst/>
              <a:ahLst/>
              <a:cxnLst/>
              <a:rect l="l" t="t" r="r" b="b"/>
              <a:pathLst>
                <a:path w="10390" h="31303" extrusionOk="0">
                  <a:moveTo>
                    <a:pt x="7116" y="0"/>
                  </a:moveTo>
                  <a:cubicBezTo>
                    <a:pt x="6985" y="0"/>
                    <a:pt x="6841" y="25"/>
                    <a:pt x="6681" y="74"/>
                  </a:cubicBezTo>
                  <a:cubicBezTo>
                    <a:pt x="5342" y="490"/>
                    <a:pt x="1" y="8616"/>
                    <a:pt x="1" y="8616"/>
                  </a:cubicBezTo>
                  <a:lnTo>
                    <a:pt x="1586" y="10032"/>
                  </a:lnTo>
                  <a:cubicBezTo>
                    <a:pt x="2787" y="7708"/>
                    <a:pt x="4387" y="5107"/>
                    <a:pt x="6573" y="3214"/>
                  </a:cubicBezTo>
                  <a:lnTo>
                    <a:pt x="6573" y="3214"/>
                  </a:lnTo>
                  <a:cubicBezTo>
                    <a:pt x="5788" y="14819"/>
                    <a:pt x="9882" y="31303"/>
                    <a:pt x="9882" y="31303"/>
                  </a:cubicBezTo>
                  <a:lnTo>
                    <a:pt x="10390" y="31303"/>
                  </a:lnTo>
                  <a:cubicBezTo>
                    <a:pt x="8635" y="27747"/>
                    <a:pt x="7912" y="7693"/>
                    <a:pt x="8097" y="4338"/>
                  </a:cubicBezTo>
                  <a:cubicBezTo>
                    <a:pt x="8259" y="1379"/>
                    <a:pt x="8087" y="0"/>
                    <a:pt x="71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711550" y="2276375"/>
              <a:ext cx="397500" cy="379675"/>
            </a:xfrm>
            <a:custGeom>
              <a:avLst/>
              <a:gdLst/>
              <a:ahLst/>
              <a:cxnLst/>
              <a:rect l="l" t="t" r="r" b="b"/>
              <a:pathLst>
                <a:path w="15900" h="15187" extrusionOk="0">
                  <a:moveTo>
                    <a:pt x="7734" y="0"/>
                  </a:moveTo>
                  <a:cubicBezTo>
                    <a:pt x="7238" y="0"/>
                    <a:pt x="6713" y="41"/>
                    <a:pt x="6157" y="128"/>
                  </a:cubicBezTo>
                  <a:cubicBezTo>
                    <a:pt x="5341" y="236"/>
                    <a:pt x="4525" y="497"/>
                    <a:pt x="3787" y="867"/>
                  </a:cubicBezTo>
                  <a:cubicBezTo>
                    <a:pt x="3140" y="1190"/>
                    <a:pt x="2571" y="1621"/>
                    <a:pt x="2078" y="2144"/>
                  </a:cubicBezTo>
                  <a:cubicBezTo>
                    <a:pt x="1" y="4360"/>
                    <a:pt x="108" y="7469"/>
                    <a:pt x="108" y="7469"/>
                  </a:cubicBezTo>
                  <a:cubicBezTo>
                    <a:pt x="108" y="7469"/>
                    <a:pt x="407" y="15187"/>
                    <a:pt x="7155" y="15187"/>
                  </a:cubicBezTo>
                  <a:cubicBezTo>
                    <a:pt x="7422" y="15187"/>
                    <a:pt x="7700" y="15175"/>
                    <a:pt x="7988" y="15149"/>
                  </a:cubicBezTo>
                  <a:cubicBezTo>
                    <a:pt x="10328" y="14934"/>
                    <a:pt x="12006" y="14287"/>
                    <a:pt x="13191" y="13379"/>
                  </a:cubicBezTo>
                  <a:cubicBezTo>
                    <a:pt x="15484" y="11625"/>
                    <a:pt x="15899" y="8931"/>
                    <a:pt x="15453" y="6731"/>
                  </a:cubicBezTo>
                  <a:cubicBezTo>
                    <a:pt x="15392" y="6407"/>
                    <a:pt x="15315" y="6084"/>
                    <a:pt x="15207" y="5776"/>
                  </a:cubicBezTo>
                  <a:cubicBezTo>
                    <a:pt x="14429" y="3484"/>
                    <a:pt x="12334" y="0"/>
                    <a:pt x="77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711550" y="2329975"/>
              <a:ext cx="402875" cy="326075"/>
            </a:xfrm>
            <a:custGeom>
              <a:avLst/>
              <a:gdLst/>
              <a:ahLst/>
              <a:cxnLst/>
              <a:rect l="l" t="t" r="r" b="b"/>
              <a:pathLst>
                <a:path w="16115" h="13043" extrusionOk="0">
                  <a:moveTo>
                    <a:pt x="2078" y="0"/>
                  </a:moveTo>
                  <a:cubicBezTo>
                    <a:pt x="1" y="2201"/>
                    <a:pt x="108" y="5325"/>
                    <a:pt x="108" y="5325"/>
                  </a:cubicBezTo>
                  <a:cubicBezTo>
                    <a:pt x="108" y="5325"/>
                    <a:pt x="407" y="13043"/>
                    <a:pt x="7155" y="13043"/>
                  </a:cubicBezTo>
                  <a:cubicBezTo>
                    <a:pt x="7422" y="13043"/>
                    <a:pt x="7700" y="13031"/>
                    <a:pt x="7988" y="13005"/>
                  </a:cubicBezTo>
                  <a:cubicBezTo>
                    <a:pt x="14853" y="12405"/>
                    <a:pt x="16115" y="7911"/>
                    <a:pt x="15438" y="4587"/>
                  </a:cubicBezTo>
                  <a:lnTo>
                    <a:pt x="15438" y="4587"/>
                  </a:lnTo>
                  <a:cubicBezTo>
                    <a:pt x="15873" y="8386"/>
                    <a:pt x="12934" y="10488"/>
                    <a:pt x="9513" y="10488"/>
                  </a:cubicBezTo>
                  <a:cubicBezTo>
                    <a:pt x="7973" y="10488"/>
                    <a:pt x="6336" y="10062"/>
                    <a:pt x="4864" y="9173"/>
                  </a:cubicBezTo>
                  <a:cubicBezTo>
                    <a:pt x="124" y="6295"/>
                    <a:pt x="2078" y="1"/>
                    <a:pt x="20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806200" y="2276375"/>
              <a:ext cx="316700" cy="334500"/>
            </a:xfrm>
            <a:custGeom>
              <a:avLst/>
              <a:gdLst/>
              <a:ahLst/>
              <a:cxnLst/>
              <a:rect l="l" t="t" r="r" b="b"/>
              <a:pathLst>
                <a:path w="12668" h="13380" extrusionOk="0">
                  <a:moveTo>
                    <a:pt x="3948" y="0"/>
                  </a:moveTo>
                  <a:cubicBezTo>
                    <a:pt x="3452" y="0"/>
                    <a:pt x="2927" y="41"/>
                    <a:pt x="2371" y="128"/>
                  </a:cubicBezTo>
                  <a:cubicBezTo>
                    <a:pt x="1555" y="236"/>
                    <a:pt x="739" y="497"/>
                    <a:pt x="1" y="867"/>
                  </a:cubicBezTo>
                  <a:cubicBezTo>
                    <a:pt x="1" y="867"/>
                    <a:pt x="1385" y="395"/>
                    <a:pt x="3202" y="395"/>
                  </a:cubicBezTo>
                  <a:cubicBezTo>
                    <a:pt x="5499" y="395"/>
                    <a:pt x="8489" y="1149"/>
                    <a:pt x="10251" y="4560"/>
                  </a:cubicBezTo>
                  <a:cubicBezTo>
                    <a:pt x="12668" y="9255"/>
                    <a:pt x="10359" y="11733"/>
                    <a:pt x="9405" y="13379"/>
                  </a:cubicBezTo>
                  <a:cubicBezTo>
                    <a:pt x="11698" y="11625"/>
                    <a:pt x="12113" y="8931"/>
                    <a:pt x="11667" y="6731"/>
                  </a:cubicBezTo>
                  <a:cubicBezTo>
                    <a:pt x="11606" y="6407"/>
                    <a:pt x="11529" y="6084"/>
                    <a:pt x="11421" y="5776"/>
                  </a:cubicBezTo>
                  <a:cubicBezTo>
                    <a:pt x="10643" y="3484"/>
                    <a:pt x="8548" y="0"/>
                    <a:pt x="3948" y="0"/>
                  </a:cubicBezTo>
                  <a:close/>
                </a:path>
              </a:pathLst>
            </a:custGeom>
            <a:solidFill>
              <a:srgbClr val="365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865450" y="2343050"/>
              <a:ext cx="923850" cy="447275"/>
            </a:xfrm>
            <a:custGeom>
              <a:avLst/>
              <a:gdLst/>
              <a:ahLst/>
              <a:cxnLst/>
              <a:rect l="l" t="t" r="r" b="b"/>
              <a:pathLst>
                <a:path w="36954" h="17891" extrusionOk="0">
                  <a:moveTo>
                    <a:pt x="36384" y="0"/>
                  </a:moveTo>
                  <a:cubicBezTo>
                    <a:pt x="36384" y="0"/>
                    <a:pt x="29458" y="200"/>
                    <a:pt x="23040" y="2309"/>
                  </a:cubicBezTo>
                  <a:cubicBezTo>
                    <a:pt x="17053" y="4264"/>
                    <a:pt x="12205" y="9004"/>
                    <a:pt x="8742" y="11313"/>
                  </a:cubicBezTo>
                  <a:cubicBezTo>
                    <a:pt x="8480" y="11482"/>
                    <a:pt x="8234" y="11636"/>
                    <a:pt x="7988" y="11790"/>
                  </a:cubicBezTo>
                  <a:lnTo>
                    <a:pt x="7972" y="11790"/>
                  </a:lnTo>
                  <a:cubicBezTo>
                    <a:pt x="6849" y="12467"/>
                    <a:pt x="5602" y="12944"/>
                    <a:pt x="4309" y="13175"/>
                  </a:cubicBezTo>
                  <a:cubicBezTo>
                    <a:pt x="2955" y="13421"/>
                    <a:pt x="1985" y="13329"/>
                    <a:pt x="1231" y="13729"/>
                  </a:cubicBezTo>
                  <a:cubicBezTo>
                    <a:pt x="1185" y="13760"/>
                    <a:pt x="1139" y="13791"/>
                    <a:pt x="1077" y="13821"/>
                  </a:cubicBezTo>
                  <a:cubicBezTo>
                    <a:pt x="0" y="14610"/>
                    <a:pt x="627" y="16624"/>
                    <a:pt x="6358" y="16624"/>
                  </a:cubicBezTo>
                  <a:cubicBezTo>
                    <a:pt x="6444" y="16624"/>
                    <a:pt x="6530" y="16623"/>
                    <a:pt x="6618" y="16623"/>
                  </a:cubicBezTo>
                  <a:cubicBezTo>
                    <a:pt x="6680" y="16622"/>
                    <a:pt x="6742" y="16622"/>
                    <a:pt x="6803" y="16622"/>
                  </a:cubicBezTo>
                  <a:cubicBezTo>
                    <a:pt x="10770" y="16622"/>
                    <a:pt x="13556" y="17891"/>
                    <a:pt x="17115" y="17891"/>
                  </a:cubicBezTo>
                  <a:cubicBezTo>
                    <a:pt x="18987" y="17891"/>
                    <a:pt x="21072" y="17540"/>
                    <a:pt x="23656" y="16469"/>
                  </a:cubicBezTo>
                  <a:lnTo>
                    <a:pt x="23902" y="16361"/>
                  </a:lnTo>
                  <a:cubicBezTo>
                    <a:pt x="31644" y="13052"/>
                    <a:pt x="36692" y="11774"/>
                    <a:pt x="36861" y="8311"/>
                  </a:cubicBezTo>
                  <a:cubicBezTo>
                    <a:pt x="36954" y="6234"/>
                    <a:pt x="36769" y="3633"/>
                    <a:pt x="36584" y="1893"/>
                  </a:cubicBezTo>
                  <a:lnTo>
                    <a:pt x="36584" y="1801"/>
                  </a:lnTo>
                  <a:cubicBezTo>
                    <a:pt x="36538" y="1370"/>
                    <a:pt x="36492" y="1001"/>
                    <a:pt x="36461" y="708"/>
                  </a:cubicBezTo>
                  <a:cubicBezTo>
                    <a:pt x="36415" y="262"/>
                    <a:pt x="36384" y="0"/>
                    <a:pt x="36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865450" y="2390375"/>
              <a:ext cx="923850" cy="399950"/>
            </a:xfrm>
            <a:custGeom>
              <a:avLst/>
              <a:gdLst/>
              <a:ahLst/>
              <a:cxnLst/>
              <a:rect l="l" t="t" r="r" b="b"/>
              <a:pathLst>
                <a:path w="36954" h="15998" extrusionOk="0">
                  <a:moveTo>
                    <a:pt x="36584" y="0"/>
                  </a:moveTo>
                  <a:cubicBezTo>
                    <a:pt x="36661" y="862"/>
                    <a:pt x="36523" y="6034"/>
                    <a:pt x="32075" y="8250"/>
                  </a:cubicBezTo>
                  <a:cubicBezTo>
                    <a:pt x="27288" y="10651"/>
                    <a:pt x="20808" y="14252"/>
                    <a:pt x="17191" y="14252"/>
                  </a:cubicBezTo>
                  <a:cubicBezTo>
                    <a:pt x="13575" y="14252"/>
                    <a:pt x="2893" y="14160"/>
                    <a:pt x="1400" y="12667"/>
                  </a:cubicBezTo>
                  <a:cubicBezTo>
                    <a:pt x="1216" y="12467"/>
                    <a:pt x="1108" y="12205"/>
                    <a:pt x="1077" y="11928"/>
                  </a:cubicBezTo>
                  <a:lnTo>
                    <a:pt x="1077" y="11928"/>
                  </a:lnTo>
                  <a:cubicBezTo>
                    <a:pt x="0" y="12717"/>
                    <a:pt x="627" y="14731"/>
                    <a:pt x="6358" y="14731"/>
                  </a:cubicBezTo>
                  <a:cubicBezTo>
                    <a:pt x="6444" y="14731"/>
                    <a:pt x="6530" y="14730"/>
                    <a:pt x="6618" y="14730"/>
                  </a:cubicBezTo>
                  <a:cubicBezTo>
                    <a:pt x="6680" y="14729"/>
                    <a:pt x="6742" y="14729"/>
                    <a:pt x="6803" y="14729"/>
                  </a:cubicBezTo>
                  <a:cubicBezTo>
                    <a:pt x="10770" y="14729"/>
                    <a:pt x="13556" y="15998"/>
                    <a:pt x="17115" y="15998"/>
                  </a:cubicBezTo>
                  <a:cubicBezTo>
                    <a:pt x="18987" y="15998"/>
                    <a:pt x="21072" y="15647"/>
                    <a:pt x="23656" y="14576"/>
                  </a:cubicBezTo>
                  <a:lnTo>
                    <a:pt x="23902" y="14468"/>
                  </a:lnTo>
                  <a:cubicBezTo>
                    <a:pt x="31644" y="11159"/>
                    <a:pt x="36692" y="9881"/>
                    <a:pt x="36861" y="6418"/>
                  </a:cubicBezTo>
                  <a:cubicBezTo>
                    <a:pt x="36954" y="4341"/>
                    <a:pt x="36769" y="1740"/>
                    <a:pt x="36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137475" y="2616225"/>
              <a:ext cx="117375" cy="162400"/>
            </a:xfrm>
            <a:custGeom>
              <a:avLst/>
              <a:gdLst/>
              <a:ahLst/>
              <a:cxnLst/>
              <a:rect l="l" t="t" r="r" b="b"/>
              <a:pathLst>
                <a:path w="4695" h="6496" extrusionOk="0">
                  <a:moveTo>
                    <a:pt x="1278" y="1"/>
                  </a:moveTo>
                  <a:lnTo>
                    <a:pt x="1278" y="1"/>
                  </a:lnTo>
                  <a:cubicBezTo>
                    <a:pt x="0" y="4741"/>
                    <a:pt x="3017" y="6388"/>
                    <a:pt x="3017" y="6388"/>
                  </a:cubicBezTo>
                  <a:cubicBezTo>
                    <a:pt x="3118" y="6464"/>
                    <a:pt x="3235" y="6496"/>
                    <a:pt x="3361" y="6496"/>
                  </a:cubicBezTo>
                  <a:cubicBezTo>
                    <a:pt x="3944" y="6496"/>
                    <a:pt x="4694" y="5819"/>
                    <a:pt x="4694" y="5819"/>
                  </a:cubicBezTo>
                  <a:cubicBezTo>
                    <a:pt x="955" y="5018"/>
                    <a:pt x="1277" y="2"/>
                    <a:pt x="12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215575" y="2608925"/>
              <a:ext cx="118925" cy="160050"/>
            </a:xfrm>
            <a:custGeom>
              <a:avLst/>
              <a:gdLst/>
              <a:ahLst/>
              <a:cxnLst/>
              <a:rect l="l" t="t" r="r" b="b"/>
              <a:pathLst>
                <a:path w="4757" h="6402" extrusionOk="0">
                  <a:moveTo>
                    <a:pt x="1062" y="0"/>
                  </a:moveTo>
                  <a:cubicBezTo>
                    <a:pt x="0" y="4802"/>
                    <a:pt x="3109" y="6311"/>
                    <a:pt x="3109" y="6311"/>
                  </a:cubicBezTo>
                  <a:cubicBezTo>
                    <a:pt x="3203" y="6375"/>
                    <a:pt x="3309" y="6402"/>
                    <a:pt x="3422" y="6402"/>
                  </a:cubicBezTo>
                  <a:cubicBezTo>
                    <a:pt x="4008" y="6402"/>
                    <a:pt x="4756" y="5664"/>
                    <a:pt x="4756" y="5664"/>
                  </a:cubicBezTo>
                  <a:cubicBezTo>
                    <a:pt x="970" y="5033"/>
                    <a:pt x="1062" y="1"/>
                    <a:pt x="10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323300" y="2582750"/>
              <a:ext cx="118925" cy="159850"/>
            </a:xfrm>
            <a:custGeom>
              <a:avLst/>
              <a:gdLst/>
              <a:ahLst/>
              <a:cxnLst/>
              <a:rect l="l" t="t" r="r" b="b"/>
              <a:pathLst>
                <a:path w="4757" h="6394" extrusionOk="0">
                  <a:moveTo>
                    <a:pt x="1063" y="1"/>
                  </a:moveTo>
                  <a:lnTo>
                    <a:pt x="1063" y="1"/>
                  </a:lnTo>
                  <a:cubicBezTo>
                    <a:pt x="1" y="4803"/>
                    <a:pt x="3110" y="6296"/>
                    <a:pt x="3110" y="6296"/>
                  </a:cubicBezTo>
                  <a:cubicBezTo>
                    <a:pt x="3207" y="6365"/>
                    <a:pt x="3317" y="6393"/>
                    <a:pt x="3433" y="6393"/>
                  </a:cubicBezTo>
                  <a:cubicBezTo>
                    <a:pt x="4017" y="6393"/>
                    <a:pt x="4757" y="5665"/>
                    <a:pt x="4757" y="5665"/>
                  </a:cubicBezTo>
                  <a:cubicBezTo>
                    <a:pt x="971" y="5034"/>
                    <a:pt x="1063" y="2"/>
                    <a:pt x="10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437200" y="2549275"/>
              <a:ext cx="118550" cy="160075"/>
            </a:xfrm>
            <a:custGeom>
              <a:avLst/>
              <a:gdLst/>
              <a:ahLst/>
              <a:cxnLst/>
              <a:rect l="l" t="t" r="r" b="b"/>
              <a:pathLst>
                <a:path w="4742" h="6403" extrusionOk="0">
                  <a:moveTo>
                    <a:pt x="1063" y="1"/>
                  </a:moveTo>
                  <a:lnTo>
                    <a:pt x="1063" y="1"/>
                  </a:lnTo>
                  <a:cubicBezTo>
                    <a:pt x="1" y="4803"/>
                    <a:pt x="3094" y="6311"/>
                    <a:pt x="3094" y="6311"/>
                  </a:cubicBezTo>
                  <a:cubicBezTo>
                    <a:pt x="3188" y="6375"/>
                    <a:pt x="3294" y="6402"/>
                    <a:pt x="3406" y="6402"/>
                  </a:cubicBezTo>
                  <a:cubicBezTo>
                    <a:pt x="3993" y="6402"/>
                    <a:pt x="4741" y="5665"/>
                    <a:pt x="4741" y="5665"/>
                  </a:cubicBezTo>
                  <a:cubicBezTo>
                    <a:pt x="971" y="5034"/>
                    <a:pt x="1063" y="2"/>
                    <a:pt x="10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551875" y="2502725"/>
              <a:ext cx="118525" cy="160075"/>
            </a:xfrm>
            <a:custGeom>
              <a:avLst/>
              <a:gdLst/>
              <a:ahLst/>
              <a:cxnLst/>
              <a:rect l="l" t="t" r="r" b="b"/>
              <a:pathLst>
                <a:path w="4741" h="6403" extrusionOk="0">
                  <a:moveTo>
                    <a:pt x="1062" y="1"/>
                  </a:moveTo>
                  <a:cubicBezTo>
                    <a:pt x="0" y="4803"/>
                    <a:pt x="3094" y="6311"/>
                    <a:pt x="3094" y="6311"/>
                  </a:cubicBezTo>
                  <a:cubicBezTo>
                    <a:pt x="3188" y="6375"/>
                    <a:pt x="3294" y="6402"/>
                    <a:pt x="3406" y="6402"/>
                  </a:cubicBezTo>
                  <a:cubicBezTo>
                    <a:pt x="3992" y="6402"/>
                    <a:pt x="4741" y="5664"/>
                    <a:pt x="4741" y="5664"/>
                  </a:cubicBezTo>
                  <a:cubicBezTo>
                    <a:pt x="970" y="5033"/>
                    <a:pt x="1062" y="1"/>
                    <a:pt x="10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646525" y="2451175"/>
              <a:ext cx="118525" cy="159675"/>
            </a:xfrm>
            <a:custGeom>
              <a:avLst/>
              <a:gdLst/>
              <a:ahLst/>
              <a:cxnLst/>
              <a:rect l="l" t="t" r="r" b="b"/>
              <a:pathLst>
                <a:path w="4741" h="6387" extrusionOk="0">
                  <a:moveTo>
                    <a:pt x="1062" y="0"/>
                  </a:moveTo>
                  <a:cubicBezTo>
                    <a:pt x="0" y="4787"/>
                    <a:pt x="3094" y="6295"/>
                    <a:pt x="3094" y="6295"/>
                  </a:cubicBezTo>
                  <a:cubicBezTo>
                    <a:pt x="3188" y="6359"/>
                    <a:pt x="3294" y="6386"/>
                    <a:pt x="3406" y="6386"/>
                  </a:cubicBezTo>
                  <a:cubicBezTo>
                    <a:pt x="3992" y="6386"/>
                    <a:pt x="4741" y="5649"/>
                    <a:pt x="4741" y="5649"/>
                  </a:cubicBezTo>
                  <a:cubicBezTo>
                    <a:pt x="970" y="5018"/>
                    <a:pt x="1062" y="1"/>
                    <a:pt x="10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973175" y="2342650"/>
              <a:ext cx="803800" cy="329775"/>
            </a:xfrm>
            <a:custGeom>
              <a:avLst/>
              <a:gdLst/>
              <a:ahLst/>
              <a:cxnLst/>
              <a:rect l="l" t="t" r="r" b="b"/>
              <a:pathLst>
                <a:path w="32152" h="13191" extrusionOk="0">
                  <a:moveTo>
                    <a:pt x="32060" y="1"/>
                  </a:moveTo>
                  <a:cubicBezTo>
                    <a:pt x="32060" y="1"/>
                    <a:pt x="25149" y="216"/>
                    <a:pt x="18731" y="2310"/>
                  </a:cubicBezTo>
                  <a:cubicBezTo>
                    <a:pt x="12744" y="4264"/>
                    <a:pt x="7896" y="9020"/>
                    <a:pt x="4417" y="11329"/>
                  </a:cubicBezTo>
                  <a:cubicBezTo>
                    <a:pt x="4171" y="11498"/>
                    <a:pt x="3925" y="11652"/>
                    <a:pt x="3679" y="11790"/>
                  </a:cubicBezTo>
                  <a:lnTo>
                    <a:pt x="3663" y="11806"/>
                  </a:lnTo>
                  <a:cubicBezTo>
                    <a:pt x="2540" y="12483"/>
                    <a:pt x="1293" y="12960"/>
                    <a:pt x="0" y="13191"/>
                  </a:cubicBezTo>
                  <a:cubicBezTo>
                    <a:pt x="3540" y="12991"/>
                    <a:pt x="4263" y="11960"/>
                    <a:pt x="6664" y="10144"/>
                  </a:cubicBezTo>
                  <a:cubicBezTo>
                    <a:pt x="9065" y="8327"/>
                    <a:pt x="15022" y="3910"/>
                    <a:pt x="20224" y="2448"/>
                  </a:cubicBezTo>
                  <a:cubicBezTo>
                    <a:pt x="24657" y="1201"/>
                    <a:pt x="30536" y="801"/>
                    <a:pt x="32152" y="724"/>
                  </a:cubicBezTo>
                  <a:cubicBezTo>
                    <a:pt x="32106" y="278"/>
                    <a:pt x="32060" y="1"/>
                    <a:pt x="32060" y="1"/>
                  </a:cubicBezTo>
                  <a:close/>
                </a:path>
              </a:pathLst>
            </a:custGeom>
            <a:solidFill>
              <a:srgbClr val="365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077050" y="2123350"/>
              <a:ext cx="689550" cy="305750"/>
            </a:xfrm>
            <a:custGeom>
              <a:avLst/>
              <a:gdLst/>
              <a:ahLst/>
              <a:cxnLst/>
              <a:rect l="l" t="t" r="r" b="b"/>
              <a:pathLst>
                <a:path w="27582" h="12230" extrusionOk="0">
                  <a:moveTo>
                    <a:pt x="1" y="0"/>
                  </a:moveTo>
                  <a:cubicBezTo>
                    <a:pt x="1" y="1"/>
                    <a:pt x="937" y="12230"/>
                    <a:pt x="15175" y="12230"/>
                  </a:cubicBezTo>
                  <a:cubicBezTo>
                    <a:pt x="15541" y="12230"/>
                    <a:pt x="15916" y="12222"/>
                    <a:pt x="16300" y="12205"/>
                  </a:cubicBezTo>
                  <a:cubicBezTo>
                    <a:pt x="25611" y="11805"/>
                    <a:pt x="27581" y="9789"/>
                    <a:pt x="27581" y="9789"/>
                  </a:cubicBezTo>
                  <a:cubicBezTo>
                    <a:pt x="27581" y="9789"/>
                    <a:pt x="20009" y="4402"/>
                    <a:pt x="11036" y="3448"/>
                  </a:cubicBezTo>
                  <a:cubicBezTo>
                    <a:pt x="1771" y="2463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935875" y="2511000"/>
              <a:ext cx="286300" cy="196125"/>
            </a:xfrm>
            <a:custGeom>
              <a:avLst/>
              <a:gdLst/>
              <a:ahLst/>
              <a:cxnLst/>
              <a:rect l="l" t="t" r="r" b="b"/>
              <a:pathLst>
                <a:path w="11452" h="7845" extrusionOk="0">
                  <a:moveTo>
                    <a:pt x="5845" y="1"/>
                  </a:moveTo>
                  <a:cubicBezTo>
                    <a:pt x="5618" y="1"/>
                    <a:pt x="5464" y="24"/>
                    <a:pt x="5464" y="24"/>
                  </a:cubicBezTo>
                  <a:cubicBezTo>
                    <a:pt x="5464" y="24"/>
                    <a:pt x="5049" y="285"/>
                    <a:pt x="4448" y="685"/>
                  </a:cubicBezTo>
                  <a:cubicBezTo>
                    <a:pt x="4279" y="793"/>
                    <a:pt x="4079" y="932"/>
                    <a:pt x="3894" y="1070"/>
                  </a:cubicBezTo>
                  <a:cubicBezTo>
                    <a:pt x="2263" y="2194"/>
                    <a:pt x="0" y="3948"/>
                    <a:pt x="308" y="4872"/>
                  </a:cubicBezTo>
                  <a:cubicBezTo>
                    <a:pt x="816" y="6272"/>
                    <a:pt x="3510" y="6380"/>
                    <a:pt x="3510" y="6380"/>
                  </a:cubicBezTo>
                  <a:cubicBezTo>
                    <a:pt x="3787" y="6688"/>
                    <a:pt x="4110" y="6965"/>
                    <a:pt x="4464" y="7196"/>
                  </a:cubicBezTo>
                  <a:cubicBezTo>
                    <a:pt x="5104" y="7608"/>
                    <a:pt x="5868" y="7845"/>
                    <a:pt x="6761" y="7845"/>
                  </a:cubicBezTo>
                  <a:cubicBezTo>
                    <a:pt x="7435" y="7845"/>
                    <a:pt x="8183" y="7709"/>
                    <a:pt x="9004" y="7411"/>
                  </a:cubicBezTo>
                  <a:cubicBezTo>
                    <a:pt x="9958" y="7073"/>
                    <a:pt x="10728" y="6349"/>
                    <a:pt x="11144" y="5426"/>
                  </a:cubicBezTo>
                  <a:cubicBezTo>
                    <a:pt x="11159" y="5380"/>
                    <a:pt x="11174" y="5333"/>
                    <a:pt x="11190" y="5287"/>
                  </a:cubicBezTo>
                  <a:lnTo>
                    <a:pt x="11221" y="5210"/>
                  </a:lnTo>
                  <a:cubicBezTo>
                    <a:pt x="11282" y="5056"/>
                    <a:pt x="11328" y="4902"/>
                    <a:pt x="11359" y="4733"/>
                  </a:cubicBezTo>
                  <a:cubicBezTo>
                    <a:pt x="11436" y="4364"/>
                    <a:pt x="11451" y="3979"/>
                    <a:pt x="11421" y="3594"/>
                  </a:cubicBezTo>
                  <a:cubicBezTo>
                    <a:pt x="11359" y="3040"/>
                    <a:pt x="11159" y="2517"/>
                    <a:pt x="10820" y="2055"/>
                  </a:cubicBezTo>
                  <a:cubicBezTo>
                    <a:pt x="10298" y="1370"/>
                    <a:pt x="9643" y="1178"/>
                    <a:pt x="9075" y="1178"/>
                  </a:cubicBezTo>
                  <a:cubicBezTo>
                    <a:pt x="8355" y="1178"/>
                    <a:pt x="7773" y="1486"/>
                    <a:pt x="7773" y="1486"/>
                  </a:cubicBezTo>
                  <a:cubicBezTo>
                    <a:pt x="7671" y="175"/>
                    <a:pt x="6474" y="1"/>
                    <a:pt x="5845" y="1"/>
                  </a:cubicBezTo>
                  <a:close/>
                </a:path>
              </a:pathLst>
            </a:custGeom>
            <a:solidFill>
              <a:srgbClr val="365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715275" y="2412300"/>
              <a:ext cx="433800" cy="1105225"/>
            </a:xfrm>
            <a:custGeom>
              <a:avLst/>
              <a:gdLst/>
              <a:ahLst/>
              <a:cxnLst/>
              <a:rect l="l" t="t" r="r" b="b"/>
              <a:pathLst>
                <a:path w="17352" h="44209" extrusionOk="0">
                  <a:moveTo>
                    <a:pt x="481" y="1"/>
                  </a:moveTo>
                  <a:cubicBezTo>
                    <a:pt x="236" y="1"/>
                    <a:pt x="0" y="206"/>
                    <a:pt x="52" y="493"/>
                  </a:cubicBezTo>
                  <a:cubicBezTo>
                    <a:pt x="467" y="3140"/>
                    <a:pt x="1468" y="8604"/>
                    <a:pt x="3314" y="13191"/>
                  </a:cubicBezTo>
                  <a:cubicBezTo>
                    <a:pt x="5839" y="19516"/>
                    <a:pt x="7747" y="26135"/>
                    <a:pt x="8424" y="27720"/>
                  </a:cubicBezTo>
                  <a:cubicBezTo>
                    <a:pt x="9102" y="29290"/>
                    <a:pt x="16705" y="44157"/>
                    <a:pt x="16705" y="44157"/>
                  </a:cubicBezTo>
                  <a:cubicBezTo>
                    <a:pt x="16705" y="44157"/>
                    <a:pt x="16775" y="44209"/>
                    <a:pt x="16907" y="44209"/>
                  </a:cubicBezTo>
                  <a:cubicBezTo>
                    <a:pt x="17015" y="44209"/>
                    <a:pt x="17164" y="44174"/>
                    <a:pt x="17351" y="44050"/>
                  </a:cubicBezTo>
                  <a:lnTo>
                    <a:pt x="9471" y="27273"/>
                  </a:lnTo>
                  <a:lnTo>
                    <a:pt x="4730" y="12575"/>
                  </a:lnTo>
                  <a:cubicBezTo>
                    <a:pt x="3453" y="9482"/>
                    <a:pt x="2468" y="6280"/>
                    <a:pt x="1775" y="3017"/>
                  </a:cubicBezTo>
                  <a:lnTo>
                    <a:pt x="1775" y="3017"/>
                  </a:lnTo>
                  <a:lnTo>
                    <a:pt x="4792" y="6727"/>
                  </a:lnTo>
                  <a:cubicBezTo>
                    <a:pt x="4792" y="6727"/>
                    <a:pt x="5531" y="6142"/>
                    <a:pt x="4961" y="5418"/>
                  </a:cubicBezTo>
                  <a:lnTo>
                    <a:pt x="821" y="170"/>
                  </a:lnTo>
                  <a:cubicBezTo>
                    <a:pt x="729" y="52"/>
                    <a:pt x="604" y="1"/>
                    <a:pt x="4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847375" y="2629450"/>
              <a:ext cx="182400" cy="413525"/>
            </a:xfrm>
            <a:custGeom>
              <a:avLst/>
              <a:gdLst/>
              <a:ahLst/>
              <a:cxnLst/>
              <a:rect l="l" t="t" r="r" b="b"/>
              <a:pathLst>
                <a:path w="7296" h="16541" extrusionOk="0">
                  <a:moveTo>
                    <a:pt x="4775" y="0"/>
                  </a:moveTo>
                  <a:cubicBezTo>
                    <a:pt x="4735" y="0"/>
                    <a:pt x="4693" y="4"/>
                    <a:pt x="4649" y="11"/>
                  </a:cubicBezTo>
                  <a:cubicBezTo>
                    <a:pt x="4649" y="11"/>
                    <a:pt x="893" y="919"/>
                    <a:pt x="447" y="1919"/>
                  </a:cubicBezTo>
                  <a:cubicBezTo>
                    <a:pt x="1" y="2935"/>
                    <a:pt x="3694" y="3904"/>
                    <a:pt x="4741" y="5890"/>
                  </a:cubicBezTo>
                  <a:cubicBezTo>
                    <a:pt x="5803" y="7875"/>
                    <a:pt x="6927" y="16540"/>
                    <a:pt x="6927" y="16540"/>
                  </a:cubicBezTo>
                  <a:lnTo>
                    <a:pt x="7296" y="16479"/>
                  </a:lnTo>
                  <a:cubicBezTo>
                    <a:pt x="7296" y="16479"/>
                    <a:pt x="6511" y="8106"/>
                    <a:pt x="6188" y="6475"/>
                  </a:cubicBezTo>
                  <a:cubicBezTo>
                    <a:pt x="5865" y="4859"/>
                    <a:pt x="3063" y="2796"/>
                    <a:pt x="2463" y="2350"/>
                  </a:cubicBezTo>
                  <a:cubicBezTo>
                    <a:pt x="1847" y="1904"/>
                    <a:pt x="5341" y="903"/>
                    <a:pt x="5341" y="903"/>
                  </a:cubicBezTo>
                  <a:cubicBezTo>
                    <a:pt x="5341" y="903"/>
                    <a:pt x="5423" y="0"/>
                    <a:pt x="47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764225" y="2378625"/>
              <a:ext cx="764975" cy="823650"/>
            </a:xfrm>
            <a:custGeom>
              <a:avLst/>
              <a:gdLst/>
              <a:ahLst/>
              <a:cxnLst/>
              <a:rect l="l" t="t" r="r" b="b"/>
              <a:pathLst>
                <a:path w="30599" h="32946" extrusionOk="0">
                  <a:moveTo>
                    <a:pt x="26235" y="0"/>
                  </a:moveTo>
                  <a:cubicBezTo>
                    <a:pt x="24454" y="0"/>
                    <a:pt x="22795" y="4565"/>
                    <a:pt x="19886" y="9212"/>
                  </a:cubicBezTo>
                  <a:cubicBezTo>
                    <a:pt x="16808" y="14122"/>
                    <a:pt x="16038" y="21294"/>
                    <a:pt x="11436" y="23818"/>
                  </a:cubicBezTo>
                  <a:cubicBezTo>
                    <a:pt x="6819" y="26358"/>
                    <a:pt x="1" y="32945"/>
                    <a:pt x="1" y="32945"/>
                  </a:cubicBezTo>
                  <a:lnTo>
                    <a:pt x="1278" y="32761"/>
                  </a:lnTo>
                  <a:cubicBezTo>
                    <a:pt x="1278" y="32761"/>
                    <a:pt x="7512" y="27112"/>
                    <a:pt x="11344" y="24911"/>
                  </a:cubicBezTo>
                  <a:cubicBezTo>
                    <a:pt x="15161" y="22726"/>
                    <a:pt x="17639" y="18739"/>
                    <a:pt x="19317" y="14045"/>
                  </a:cubicBezTo>
                  <a:cubicBezTo>
                    <a:pt x="21010" y="9351"/>
                    <a:pt x="25334" y="1332"/>
                    <a:pt x="26181" y="1255"/>
                  </a:cubicBezTo>
                  <a:cubicBezTo>
                    <a:pt x="26197" y="1254"/>
                    <a:pt x="26213" y="1253"/>
                    <a:pt x="26230" y="1253"/>
                  </a:cubicBezTo>
                  <a:cubicBezTo>
                    <a:pt x="27123" y="1253"/>
                    <a:pt x="29829" y="3580"/>
                    <a:pt x="30203" y="3580"/>
                  </a:cubicBezTo>
                  <a:cubicBezTo>
                    <a:pt x="30207" y="3580"/>
                    <a:pt x="30210" y="3580"/>
                    <a:pt x="30213" y="3579"/>
                  </a:cubicBezTo>
                  <a:cubicBezTo>
                    <a:pt x="30213" y="3564"/>
                    <a:pt x="30598" y="3487"/>
                    <a:pt x="30429" y="2579"/>
                  </a:cubicBezTo>
                  <a:cubicBezTo>
                    <a:pt x="30429" y="2579"/>
                    <a:pt x="28413" y="547"/>
                    <a:pt x="26520" y="39"/>
                  </a:cubicBezTo>
                  <a:cubicBezTo>
                    <a:pt x="26424" y="13"/>
                    <a:pt x="26329" y="0"/>
                    <a:pt x="262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935875" y="2537750"/>
              <a:ext cx="278225" cy="169475"/>
            </a:xfrm>
            <a:custGeom>
              <a:avLst/>
              <a:gdLst/>
              <a:ahLst/>
              <a:cxnLst/>
              <a:rect l="l" t="t" r="r" b="b"/>
              <a:pathLst>
                <a:path w="11129" h="6779" extrusionOk="0">
                  <a:moveTo>
                    <a:pt x="3894" y="0"/>
                  </a:moveTo>
                  <a:lnTo>
                    <a:pt x="3894" y="0"/>
                  </a:lnTo>
                  <a:cubicBezTo>
                    <a:pt x="2263" y="1124"/>
                    <a:pt x="0" y="2878"/>
                    <a:pt x="324" y="3802"/>
                  </a:cubicBezTo>
                  <a:cubicBezTo>
                    <a:pt x="816" y="5202"/>
                    <a:pt x="3510" y="5310"/>
                    <a:pt x="3510" y="5310"/>
                  </a:cubicBezTo>
                  <a:cubicBezTo>
                    <a:pt x="4308" y="6201"/>
                    <a:pt x="5392" y="6779"/>
                    <a:pt x="6776" y="6779"/>
                  </a:cubicBezTo>
                  <a:cubicBezTo>
                    <a:pt x="7448" y="6779"/>
                    <a:pt x="8190" y="6643"/>
                    <a:pt x="9004" y="6341"/>
                  </a:cubicBezTo>
                  <a:cubicBezTo>
                    <a:pt x="9958" y="6003"/>
                    <a:pt x="10728" y="5279"/>
                    <a:pt x="11128" y="4356"/>
                  </a:cubicBezTo>
                  <a:lnTo>
                    <a:pt x="11128" y="4356"/>
                  </a:lnTo>
                  <a:cubicBezTo>
                    <a:pt x="10789" y="4983"/>
                    <a:pt x="9263" y="5621"/>
                    <a:pt x="7426" y="5621"/>
                  </a:cubicBezTo>
                  <a:cubicBezTo>
                    <a:pt x="7098" y="5621"/>
                    <a:pt x="6761" y="5601"/>
                    <a:pt x="6419" y="5556"/>
                  </a:cubicBezTo>
                  <a:cubicBezTo>
                    <a:pt x="4064" y="5233"/>
                    <a:pt x="4864" y="2924"/>
                    <a:pt x="4879" y="2863"/>
                  </a:cubicBezTo>
                  <a:lnTo>
                    <a:pt x="4879" y="2863"/>
                  </a:lnTo>
                  <a:cubicBezTo>
                    <a:pt x="4864" y="2871"/>
                    <a:pt x="4506" y="3063"/>
                    <a:pt x="4100" y="3063"/>
                  </a:cubicBezTo>
                  <a:cubicBezTo>
                    <a:pt x="3694" y="3063"/>
                    <a:pt x="3240" y="2871"/>
                    <a:pt x="3033" y="2109"/>
                  </a:cubicBezTo>
                  <a:cubicBezTo>
                    <a:pt x="2755" y="1154"/>
                    <a:pt x="3387" y="400"/>
                    <a:pt x="38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047450" y="2511325"/>
              <a:ext cx="182025" cy="118025"/>
            </a:xfrm>
            <a:custGeom>
              <a:avLst/>
              <a:gdLst/>
              <a:ahLst/>
              <a:cxnLst/>
              <a:rect l="l" t="t" r="r" b="b"/>
              <a:pathLst>
                <a:path w="7281" h="4721" extrusionOk="0">
                  <a:moveTo>
                    <a:pt x="1422" y="0"/>
                  </a:moveTo>
                  <a:cubicBezTo>
                    <a:pt x="1181" y="0"/>
                    <a:pt x="1017" y="26"/>
                    <a:pt x="1017" y="26"/>
                  </a:cubicBezTo>
                  <a:cubicBezTo>
                    <a:pt x="1017" y="26"/>
                    <a:pt x="601" y="272"/>
                    <a:pt x="1" y="672"/>
                  </a:cubicBezTo>
                  <a:cubicBezTo>
                    <a:pt x="1" y="672"/>
                    <a:pt x="801" y="330"/>
                    <a:pt x="1558" y="330"/>
                  </a:cubicBezTo>
                  <a:cubicBezTo>
                    <a:pt x="1937" y="330"/>
                    <a:pt x="2304" y="416"/>
                    <a:pt x="2556" y="672"/>
                  </a:cubicBezTo>
                  <a:cubicBezTo>
                    <a:pt x="3295" y="1442"/>
                    <a:pt x="2817" y="2165"/>
                    <a:pt x="2787" y="2211"/>
                  </a:cubicBezTo>
                  <a:cubicBezTo>
                    <a:pt x="3257" y="1812"/>
                    <a:pt x="3844" y="1604"/>
                    <a:pt x="4442" y="1604"/>
                  </a:cubicBezTo>
                  <a:cubicBezTo>
                    <a:pt x="4743" y="1604"/>
                    <a:pt x="5048" y="1657"/>
                    <a:pt x="5342" y="1765"/>
                  </a:cubicBezTo>
                  <a:cubicBezTo>
                    <a:pt x="7281" y="2442"/>
                    <a:pt x="6896" y="4720"/>
                    <a:pt x="6896" y="4720"/>
                  </a:cubicBezTo>
                  <a:cubicBezTo>
                    <a:pt x="7112" y="3797"/>
                    <a:pt x="6911" y="2827"/>
                    <a:pt x="6373" y="2058"/>
                  </a:cubicBezTo>
                  <a:cubicBezTo>
                    <a:pt x="5847" y="1361"/>
                    <a:pt x="5188" y="1168"/>
                    <a:pt x="4618" y="1168"/>
                  </a:cubicBezTo>
                  <a:cubicBezTo>
                    <a:pt x="3902" y="1168"/>
                    <a:pt x="3325" y="1473"/>
                    <a:pt x="3325" y="1473"/>
                  </a:cubicBezTo>
                  <a:cubicBezTo>
                    <a:pt x="3225" y="178"/>
                    <a:pt x="2057" y="0"/>
                    <a:pt x="1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127100" y="2662750"/>
              <a:ext cx="234750" cy="422175"/>
            </a:xfrm>
            <a:custGeom>
              <a:avLst/>
              <a:gdLst/>
              <a:ahLst/>
              <a:cxnLst/>
              <a:rect l="l" t="t" r="r" b="b"/>
              <a:pathLst>
                <a:path w="9390" h="16887" extrusionOk="0">
                  <a:moveTo>
                    <a:pt x="1933" y="1"/>
                  </a:moveTo>
                  <a:cubicBezTo>
                    <a:pt x="1413" y="1"/>
                    <a:pt x="457" y="315"/>
                    <a:pt x="1" y="1434"/>
                  </a:cubicBezTo>
                  <a:cubicBezTo>
                    <a:pt x="1" y="1434"/>
                    <a:pt x="2771" y="7621"/>
                    <a:pt x="3279" y="8560"/>
                  </a:cubicBezTo>
                  <a:cubicBezTo>
                    <a:pt x="3787" y="9498"/>
                    <a:pt x="8851" y="16886"/>
                    <a:pt x="8851" y="16886"/>
                  </a:cubicBezTo>
                  <a:lnTo>
                    <a:pt x="9389" y="16809"/>
                  </a:lnTo>
                  <a:cubicBezTo>
                    <a:pt x="9389" y="16809"/>
                    <a:pt x="4587" y="9760"/>
                    <a:pt x="4079" y="8267"/>
                  </a:cubicBezTo>
                  <a:cubicBezTo>
                    <a:pt x="3587" y="6759"/>
                    <a:pt x="2279" y="95"/>
                    <a:pt x="2279" y="95"/>
                  </a:cubicBezTo>
                  <a:cubicBezTo>
                    <a:pt x="2243" y="39"/>
                    <a:pt x="2115" y="1"/>
                    <a:pt x="19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968575" y="2156825"/>
              <a:ext cx="119300" cy="439600"/>
            </a:xfrm>
            <a:custGeom>
              <a:avLst/>
              <a:gdLst/>
              <a:ahLst/>
              <a:cxnLst/>
              <a:rect l="l" t="t" r="r" b="b"/>
              <a:pathLst>
                <a:path w="4772" h="17584" extrusionOk="0">
                  <a:moveTo>
                    <a:pt x="1" y="0"/>
                  </a:moveTo>
                  <a:lnTo>
                    <a:pt x="1" y="0"/>
                  </a:lnTo>
                  <a:cubicBezTo>
                    <a:pt x="1878" y="1708"/>
                    <a:pt x="2109" y="9881"/>
                    <a:pt x="2433" y="12036"/>
                  </a:cubicBezTo>
                  <a:cubicBezTo>
                    <a:pt x="2771" y="14191"/>
                    <a:pt x="4403" y="17577"/>
                    <a:pt x="4403" y="17577"/>
                  </a:cubicBezTo>
                  <a:cubicBezTo>
                    <a:pt x="4430" y="17581"/>
                    <a:pt x="4455" y="17583"/>
                    <a:pt x="4479" y="17583"/>
                  </a:cubicBezTo>
                  <a:cubicBezTo>
                    <a:pt x="4772" y="17583"/>
                    <a:pt x="4772" y="17253"/>
                    <a:pt x="4772" y="17253"/>
                  </a:cubicBezTo>
                  <a:cubicBezTo>
                    <a:pt x="4433" y="16776"/>
                    <a:pt x="2863" y="13175"/>
                    <a:pt x="2771" y="12036"/>
                  </a:cubicBezTo>
                  <a:cubicBezTo>
                    <a:pt x="2679" y="10897"/>
                    <a:pt x="2263" y="7711"/>
                    <a:pt x="2140" y="6295"/>
                  </a:cubicBezTo>
                  <a:cubicBezTo>
                    <a:pt x="1878" y="3355"/>
                    <a:pt x="1247" y="1370"/>
                    <a:pt x="924" y="847"/>
                  </a:cubicBezTo>
                  <a:cubicBezTo>
                    <a:pt x="386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112475" y="2116425"/>
              <a:ext cx="72000" cy="452800"/>
            </a:xfrm>
            <a:custGeom>
              <a:avLst/>
              <a:gdLst/>
              <a:ahLst/>
              <a:cxnLst/>
              <a:rect l="l" t="t" r="r" b="b"/>
              <a:pathLst>
                <a:path w="2880" h="18112" extrusionOk="0">
                  <a:moveTo>
                    <a:pt x="1278" y="0"/>
                  </a:moveTo>
                  <a:cubicBezTo>
                    <a:pt x="1278" y="0"/>
                    <a:pt x="909" y="108"/>
                    <a:pt x="663" y="1093"/>
                  </a:cubicBezTo>
                  <a:cubicBezTo>
                    <a:pt x="509" y="1678"/>
                    <a:pt x="493" y="3755"/>
                    <a:pt x="1125" y="6649"/>
                  </a:cubicBezTo>
                  <a:cubicBezTo>
                    <a:pt x="1432" y="8019"/>
                    <a:pt x="2002" y="11205"/>
                    <a:pt x="2248" y="12313"/>
                  </a:cubicBezTo>
                  <a:cubicBezTo>
                    <a:pt x="2479" y="13421"/>
                    <a:pt x="2063" y="17330"/>
                    <a:pt x="1894" y="17884"/>
                  </a:cubicBezTo>
                  <a:cubicBezTo>
                    <a:pt x="1941" y="18025"/>
                    <a:pt x="2068" y="18112"/>
                    <a:pt x="2207" y="18112"/>
                  </a:cubicBezTo>
                  <a:cubicBezTo>
                    <a:pt x="2251" y="18112"/>
                    <a:pt x="2296" y="18103"/>
                    <a:pt x="2340" y="18084"/>
                  </a:cubicBezTo>
                  <a:cubicBezTo>
                    <a:pt x="2340" y="18084"/>
                    <a:pt x="2879" y="14360"/>
                    <a:pt x="2556" y="12205"/>
                  </a:cubicBezTo>
                  <a:cubicBezTo>
                    <a:pt x="2217" y="10050"/>
                    <a:pt x="1" y="2186"/>
                    <a:pt x="12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384150" y="2753225"/>
              <a:ext cx="223950" cy="313225"/>
            </a:xfrm>
            <a:custGeom>
              <a:avLst/>
              <a:gdLst/>
              <a:ahLst/>
              <a:cxnLst/>
              <a:rect l="l" t="t" r="r" b="b"/>
              <a:pathLst>
                <a:path w="8958" h="12529" extrusionOk="0">
                  <a:moveTo>
                    <a:pt x="8958" y="0"/>
                  </a:moveTo>
                  <a:lnTo>
                    <a:pt x="4002" y="8003"/>
                  </a:lnTo>
                  <a:lnTo>
                    <a:pt x="3432" y="5248"/>
                  </a:lnTo>
                  <a:lnTo>
                    <a:pt x="0" y="12528"/>
                  </a:lnTo>
                  <a:lnTo>
                    <a:pt x="2971" y="8973"/>
                  </a:lnTo>
                  <a:lnTo>
                    <a:pt x="4140" y="11482"/>
                  </a:lnTo>
                  <a:lnTo>
                    <a:pt x="89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078625" y="2979450"/>
              <a:ext cx="219350" cy="126625"/>
            </a:xfrm>
            <a:custGeom>
              <a:avLst/>
              <a:gdLst/>
              <a:ahLst/>
              <a:cxnLst/>
              <a:rect l="l" t="t" r="r" b="b"/>
              <a:pathLst>
                <a:path w="8774" h="5065" extrusionOk="0">
                  <a:moveTo>
                    <a:pt x="1" y="1"/>
                  </a:moveTo>
                  <a:lnTo>
                    <a:pt x="5541" y="2741"/>
                  </a:lnTo>
                  <a:lnTo>
                    <a:pt x="3771" y="3295"/>
                  </a:lnTo>
                  <a:lnTo>
                    <a:pt x="8773" y="5065"/>
                  </a:lnTo>
                  <a:lnTo>
                    <a:pt x="8773" y="5065"/>
                  </a:lnTo>
                  <a:lnTo>
                    <a:pt x="6249" y="3356"/>
                  </a:lnTo>
                  <a:lnTo>
                    <a:pt x="7819" y="24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6400300" y="2743200"/>
              <a:ext cx="41575" cy="124325"/>
            </a:xfrm>
            <a:custGeom>
              <a:avLst/>
              <a:gdLst/>
              <a:ahLst/>
              <a:cxnLst/>
              <a:rect l="l" t="t" r="r" b="b"/>
              <a:pathLst>
                <a:path w="1663" h="4973" extrusionOk="0">
                  <a:moveTo>
                    <a:pt x="1663" y="1"/>
                  </a:moveTo>
                  <a:lnTo>
                    <a:pt x="862" y="3110"/>
                  </a:lnTo>
                  <a:lnTo>
                    <a:pt x="401" y="2263"/>
                  </a:lnTo>
                  <a:lnTo>
                    <a:pt x="0" y="4972"/>
                  </a:lnTo>
                  <a:lnTo>
                    <a:pt x="616" y="3525"/>
                  </a:lnTo>
                  <a:lnTo>
                    <a:pt x="1247" y="4218"/>
                  </a:lnTo>
                  <a:lnTo>
                    <a:pt x="16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384150" y="3110275"/>
              <a:ext cx="131225" cy="34275"/>
            </a:xfrm>
            <a:custGeom>
              <a:avLst/>
              <a:gdLst/>
              <a:ahLst/>
              <a:cxnLst/>
              <a:rect l="l" t="t" r="r" b="b"/>
              <a:pathLst>
                <a:path w="5249" h="1371" extrusionOk="0">
                  <a:moveTo>
                    <a:pt x="2724" y="1"/>
                  </a:moveTo>
                  <a:lnTo>
                    <a:pt x="0" y="386"/>
                  </a:lnTo>
                  <a:lnTo>
                    <a:pt x="1570" y="570"/>
                  </a:lnTo>
                  <a:lnTo>
                    <a:pt x="1077" y="1371"/>
                  </a:lnTo>
                  <a:lnTo>
                    <a:pt x="5248" y="586"/>
                  </a:lnTo>
                  <a:lnTo>
                    <a:pt x="2047" y="678"/>
                  </a:lnTo>
                  <a:lnTo>
                    <a:pt x="27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1"/>
          <p:cNvPicPr preferRelativeResize="0"/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-100863" y="-426225"/>
            <a:ext cx="9345725" cy="6258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" name="Google Shape;150;p11"/>
          <p:cNvGrpSpPr/>
          <p:nvPr/>
        </p:nvGrpSpPr>
        <p:grpSpPr>
          <a:xfrm>
            <a:off x="409483" y="649027"/>
            <a:ext cx="9304382" cy="4494463"/>
            <a:chOff x="409483" y="649027"/>
            <a:chExt cx="9304382" cy="4494463"/>
          </a:xfrm>
        </p:grpSpPr>
        <p:sp>
          <p:nvSpPr>
            <p:cNvPr id="151" name="Google Shape;151;p11"/>
            <p:cNvSpPr/>
            <p:nvPr/>
          </p:nvSpPr>
          <p:spPr>
            <a:xfrm>
              <a:off x="409483" y="649027"/>
              <a:ext cx="945391" cy="353637"/>
            </a:xfrm>
            <a:custGeom>
              <a:avLst/>
              <a:gdLst/>
              <a:ahLst/>
              <a:cxnLst/>
              <a:rect l="l" t="t" r="r" b="b"/>
              <a:pathLst>
                <a:path w="17243" h="6450" extrusionOk="0">
                  <a:moveTo>
                    <a:pt x="9110" y="0"/>
                  </a:moveTo>
                  <a:cubicBezTo>
                    <a:pt x="7790" y="0"/>
                    <a:pt x="7172" y="2878"/>
                    <a:pt x="7172" y="2878"/>
                  </a:cubicBezTo>
                  <a:cubicBezTo>
                    <a:pt x="7233" y="2553"/>
                    <a:pt x="6793" y="2073"/>
                    <a:pt x="6252" y="2073"/>
                  </a:cubicBezTo>
                  <a:cubicBezTo>
                    <a:pt x="6146" y="2073"/>
                    <a:pt x="6036" y="2092"/>
                    <a:pt x="5925" y="2133"/>
                  </a:cubicBezTo>
                  <a:cubicBezTo>
                    <a:pt x="5242" y="2382"/>
                    <a:pt x="5174" y="4345"/>
                    <a:pt x="5174" y="4345"/>
                  </a:cubicBezTo>
                  <a:cubicBezTo>
                    <a:pt x="5174" y="4345"/>
                    <a:pt x="5174" y="3329"/>
                    <a:pt x="4445" y="3329"/>
                  </a:cubicBezTo>
                  <a:cubicBezTo>
                    <a:pt x="4354" y="3329"/>
                    <a:pt x="4251" y="3344"/>
                    <a:pt x="4136" y="3380"/>
                  </a:cubicBezTo>
                  <a:cubicBezTo>
                    <a:pt x="3104" y="3702"/>
                    <a:pt x="3211" y="5310"/>
                    <a:pt x="3211" y="5310"/>
                  </a:cubicBezTo>
                  <a:cubicBezTo>
                    <a:pt x="2246" y="5772"/>
                    <a:pt x="0" y="6450"/>
                    <a:pt x="0" y="6450"/>
                  </a:cubicBezTo>
                  <a:lnTo>
                    <a:pt x="17243" y="6450"/>
                  </a:lnTo>
                  <a:lnTo>
                    <a:pt x="14247" y="5806"/>
                  </a:lnTo>
                  <a:cubicBezTo>
                    <a:pt x="14247" y="5806"/>
                    <a:pt x="14568" y="4057"/>
                    <a:pt x="13711" y="3843"/>
                  </a:cubicBezTo>
                  <a:cubicBezTo>
                    <a:pt x="13631" y="3823"/>
                    <a:pt x="13556" y="3814"/>
                    <a:pt x="13487" y="3814"/>
                  </a:cubicBezTo>
                  <a:cubicBezTo>
                    <a:pt x="13126" y="3814"/>
                    <a:pt x="12908" y="4059"/>
                    <a:pt x="12784" y="4287"/>
                  </a:cubicBezTo>
                  <a:lnTo>
                    <a:pt x="12784" y="4287"/>
                  </a:lnTo>
                  <a:cubicBezTo>
                    <a:pt x="12938" y="3785"/>
                    <a:pt x="13075" y="2896"/>
                    <a:pt x="12391" y="2308"/>
                  </a:cubicBezTo>
                  <a:cubicBezTo>
                    <a:pt x="12202" y="2147"/>
                    <a:pt x="12010" y="2082"/>
                    <a:pt x="11822" y="2082"/>
                  </a:cubicBezTo>
                  <a:cubicBezTo>
                    <a:pt x="11010" y="2082"/>
                    <a:pt x="10280" y="3307"/>
                    <a:pt x="10280" y="3307"/>
                  </a:cubicBezTo>
                  <a:cubicBezTo>
                    <a:pt x="10280" y="3307"/>
                    <a:pt x="10777" y="345"/>
                    <a:pt x="9316" y="23"/>
                  </a:cubicBezTo>
                  <a:cubicBezTo>
                    <a:pt x="9245" y="8"/>
                    <a:pt x="9177" y="0"/>
                    <a:pt x="9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>
              <a:off x="7553255" y="4335721"/>
              <a:ext cx="2160610" cy="807769"/>
            </a:xfrm>
            <a:custGeom>
              <a:avLst/>
              <a:gdLst/>
              <a:ahLst/>
              <a:cxnLst/>
              <a:rect l="l" t="t" r="r" b="b"/>
              <a:pathLst>
                <a:path w="17249" h="6449" extrusionOk="0">
                  <a:moveTo>
                    <a:pt x="9119" y="0"/>
                  </a:moveTo>
                  <a:cubicBezTo>
                    <a:pt x="7797" y="0"/>
                    <a:pt x="7177" y="2883"/>
                    <a:pt x="7177" y="2883"/>
                  </a:cubicBezTo>
                  <a:cubicBezTo>
                    <a:pt x="7239" y="2553"/>
                    <a:pt x="6799" y="2072"/>
                    <a:pt x="6257" y="2072"/>
                  </a:cubicBezTo>
                  <a:cubicBezTo>
                    <a:pt x="6151" y="2072"/>
                    <a:pt x="6041" y="2091"/>
                    <a:pt x="5930" y="2132"/>
                  </a:cubicBezTo>
                  <a:cubicBezTo>
                    <a:pt x="5248" y="2381"/>
                    <a:pt x="5180" y="4344"/>
                    <a:pt x="5180" y="4344"/>
                  </a:cubicBezTo>
                  <a:cubicBezTo>
                    <a:pt x="5180" y="4344"/>
                    <a:pt x="5180" y="3328"/>
                    <a:pt x="4451" y="3328"/>
                  </a:cubicBezTo>
                  <a:cubicBezTo>
                    <a:pt x="4360" y="3328"/>
                    <a:pt x="4257" y="3344"/>
                    <a:pt x="4142" y="3379"/>
                  </a:cubicBezTo>
                  <a:cubicBezTo>
                    <a:pt x="3109" y="3701"/>
                    <a:pt x="3216" y="5309"/>
                    <a:pt x="3216" y="5309"/>
                  </a:cubicBezTo>
                  <a:cubicBezTo>
                    <a:pt x="2252" y="5772"/>
                    <a:pt x="0" y="6449"/>
                    <a:pt x="0" y="6449"/>
                  </a:cubicBezTo>
                  <a:lnTo>
                    <a:pt x="17248" y="6449"/>
                  </a:lnTo>
                  <a:lnTo>
                    <a:pt x="14247" y="5811"/>
                  </a:lnTo>
                  <a:cubicBezTo>
                    <a:pt x="14247" y="5811"/>
                    <a:pt x="14574" y="4062"/>
                    <a:pt x="13711" y="3848"/>
                  </a:cubicBezTo>
                  <a:cubicBezTo>
                    <a:pt x="13630" y="3828"/>
                    <a:pt x="13555" y="3818"/>
                    <a:pt x="13486" y="3818"/>
                  </a:cubicBezTo>
                  <a:cubicBezTo>
                    <a:pt x="13128" y="3818"/>
                    <a:pt x="12912" y="4060"/>
                    <a:pt x="12789" y="4286"/>
                  </a:cubicBezTo>
                  <a:lnTo>
                    <a:pt x="12789" y="4286"/>
                  </a:lnTo>
                  <a:cubicBezTo>
                    <a:pt x="12941" y="3785"/>
                    <a:pt x="13074" y="2900"/>
                    <a:pt x="12391" y="2313"/>
                  </a:cubicBezTo>
                  <a:cubicBezTo>
                    <a:pt x="12203" y="2152"/>
                    <a:pt x="12012" y="2087"/>
                    <a:pt x="11825" y="2087"/>
                  </a:cubicBezTo>
                  <a:cubicBezTo>
                    <a:pt x="11016" y="2087"/>
                    <a:pt x="10286" y="3312"/>
                    <a:pt x="10286" y="3312"/>
                  </a:cubicBezTo>
                  <a:cubicBezTo>
                    <a:pt x="10286" y="3312"/>
                    <a:pt x="10788" y="344"/>
                    <a:pt x="9321" y="22"/>
                  </a:cubicBezTo>
                  <a:cubicBezTo>
                    <a:pt x="9252" y="7"/>
                    <a:pt x="9185" y="0"/>
                    <a:pt x="9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>
              <a:off x="7773325" y="729653"/>
              <a:ext cx="1031921" cy="385795"/>
            </a:xfrm>
            <a:custGeom>
              <a:avLst/>
              <a:gdLst/>
              <a:ahLst/>
              <a:cxnLst/>
              <a:rect l="l" t="t" r="r" b="b"/>
              <a:pathLst>
                <a:path w="17249" h="6449" extrusionOk="0">
                  <a:moveTo>
                    <a:pt x="9119" y="0"/>
                  </a:moveTo>
                  <a:cubicBezTo>
                    <a:pt x="7797" y="0"/>
                    <a:pt x="7177" y="2883"/>
                    <a:pt x="7177" y="2883"/>
                  </a:cubicBezTo>
                  <a:cubicBezTo>
                    <a:pt x="7239" y="2553"/>
                    <a:pt x="6799" y="2072"/>
                    <a:pt x="6257" y="2072"/>
                  </a:cubicBezTo>
                  <a:cubicBezTo>
                    <a:pt x="6151" y="2072"/>
                    <a:pt x="6041" y="2091"/>
                    <a:pt x="5930" y="2132"/>
                  </a:cubicBezTo>
                  <a:cubicBezTo>
                    <a:pt x="5248" y="2381"/>
                    <a:pt x="5180" y="4344"/>
                    <a:pt x="5180" y="4344"/>
                  </a:cubicBezTo>
                  <a:cubicBezTo>
                    <a:pt x="5180" y="4344"/>
                    <a:pt x="5180" y="3328"/>
                    <a:pt x="4451" y="3328"/>
                  </a:cubicBezTo>
                  <a:cubicBezTo>
                    <a:pt x="4360" y="3328"/>
                    <a:pt x="4257" y="3344"/>
                    <a:pt x="4142" y="3379"/>
                  </a:cubicBezTo>
                  <a:cubicBezTo>
                    <a:pt x="3109" y="3701"/>
                    <a:pt x="3216" y="5309"/>
                    <a:pt x="3216" y="5309"/>
                  </a:cubicBezTo>
                  <a:cubicBezTo>
                    <a:pt x="2252" y="5772"/>
                    <a:pt x="0" y="6449"/>
                    <a:pt x="0" y="6449"/>
                  </a:cubicBezTo>
                  <a:lnTo>
                    <a:pt x="17248" y="6449"/>
                  </a:lnTo>
                  <a:lnTo>
                    <a:pt x="14247" y="5811"/>
                  </a:lnTo>
                  <a:cubicBezTo>
                    <a:pt x="14247" y="5811"/>
                    <a:pt x="14574" y="4062"/>
                    <a:pt x="13711" y="3848"/>
                  </a:cubicBezTo>
                  <a:cubicBezTo>
                    <a:pt x="13630" y="3828"/>
                    <a:pt x="13555" y="3818"/>
                    <a:pt x="13486" y="3818"/>
                  </a:cubicBezTo>
                  <a:cubicBezTo>
                    <a:pt x="13128" y="3818"/>
                    <a:pt x="12912" y="4060"/>
                    <a:pt x="12789" y="4286"/>
                  </a:cubicBezTo>
                  <a:lnTo>
                    <a:pt x="12789" y="4286"/>
                  </a:lnTo>
                  <a:cubicBezTo>
                    <a:pt x="12941" y="3785"/>
                    <a:pt x="13074" y="2900"/>
                    <a:pt x="12391" y="2313"/>
                  </a:cubicBezTo>
                  <a:cubicBezTo>
                    <a:pt x="12203" y="2152"/>
                    <a:pt x="12012" y="2087"/>
                    <a:pt x="11825" y="2087"/>
                  </a:cubicBezTo>
                  <a:cubicBezTo>
                    <a:pt x="11016" y="2087"/>
                    <a:pt x="10286" y="3312"/>
                    <a:pt x="10286" y="3312"/>
                  </a:cubicBezTo>
                  <a:cubicBezTo>
                    <a:pt x="10286" y="3312"/>
                    <a:pt x="10788" y="344"/>
                    <a:pt x="9321" y="22"/>
                  </a:cubicBezTo>
                  <a:cubicBezTo>
                    <a:pt x="9252" y="7"/>
                    <a:pt x="9185" y="0"/>
                    <a:pt x="9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11"/>
          <p:cNvSpPr txBox="1">
            <a:spLocks noGrp="1"/>
          </p:cNvSpPr>
          <p:nvPr>
            <p:ph type="title" hasCustomPrompt="1"/>
          </p:nvPr>
        </p:nvSpPr>
        <p:spPr>
          <a:xfrm>
            <a:off x="715125" y="1388026"/>
            <a:ext cx="3856800" cy="12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960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5" name="Google Shape;155;p11"/>
          <p:cNvSpPr txBox="1">
            <a:spLocks noGrp="1"/>
          </p:cNvSpPr>
          <p:nvPr>
            <p:ph type="title" idx="2" hasCustomPrompt="1"/>
          </p:nvPr>
        </p:nvSpPr>
        <p:spPr>
          <a:xfrm>
            <a:off x="715125" y="2583601"/>
            <a:ext cx="3856800" cy="12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55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6" name="Google Shape;156;p11"/>
          <p:cNvSpPr txBox="1">
            <a:spLocks noGrp="1"/>
          </p:cNvSpPr>
          <p:nvPr>
            <p:ph type="title" idx="3" hasCustomPrompt="1"/>
          </p:nvPr>
        </p:nvSpPr>
        <p:spPr>
          <a:xfrm>
            <a:off x="4572075" y="1386401"/>
            <a:ext cx="3856800" cy="12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9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7" name="Google Shape;157;p11"/>
          <p:cNvSpPr txBox="1">
            <a:spLocks noGrp="1"/>
          </p:cNvSpPr>
          <p:nvPr>
            <p:ph type="subTitle" idx="1"/>
          </p:nvPr>
        </p:nvSpPr>
        <p:spPr>
          <a:xfrm>
            <a:off x="1407675" y="3580045"/>
            <a:ext cx="24717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1"/>
          <p:cNvSpPr txBox="1">
            <a:spLocks noGrp="1"/>
          </p:cNvSpPr>
          <p:nvPr>
            <p:ph type="title" idx="4" hasCustomPrompt="1"/>
          </p:nvPr>
        </p:nvSpPr>
        <p:spPr>
          <a:xfrm>
            <a:off x="4572075" y="2583601"/>
            <a:ext cx="3856800" cy="12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55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9" name="Google Shape;159;p11"/>
          <p:cNvSpPr txBox="1">
            <a:spLocks noGrp="1"/>
          </p:cNvSpPr>
          <p:nvPr>
            <p:ph type="subTitle" idx="5"/>
          </p:nvPr>
        </p:nvSpPr>
        <p:spPr>
          <a:xfrm>
            <a:off x="5264625" y="3578320"/>
            <a:ext cx="24717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title" idx="6"/>
          </p:nvPr>
        </p:nvSpPr>
        <p:spPr>
          <a:xfrm>
            <a:off x="715050" y="433961"/>
            <a:ext cx="7713900" cy="4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TITLE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3"/>
          <p:cNvPicPr preferRelativeResize="0"/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-100863" y="-426225"/>
            <a:ext cx="9345725" cy="6258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13"/>
          <p:cNvGrpSpPr/>
          <p:nvPr/>
        </p:nvGrpSpPr>
        <p:grpSpPr>
          <a:xfrm>
            <a:off x="600083" y="478052"/>
            <a:ext cx="8708255" cy="4665455"/>
            <a:chOff x="2178099" y="1822974"/>
            <a:chExt cx="3970751" cy="2127333"/>
          </a:xfrm>
        </p:grpSpPr>
        <p:sp>
          <p:nvSpPr>
            <p:cNvPr id="165" name="Google Shape;165;p13"/>
            <p:cNvSpPr/>
            <p:nvPr/>
          </p:nvSpPr>
          <p:spPr>
            <a:xfrm>
              <a:off x="2178099" y="1822974"/>
              <a:ext cx="431075" cy="161250"/>
            </a:xfrm>
            <a:custGeom>
              <a:avLst/>
              <a:gdLst/>
              <a:ahLst/>
              <a:cxnLst/>
              <a:rect l="l" t="t" r="r" b="b"/>
              <a:pathLst>
                <a:path w="17243" h="6450" extrusionOk="0">
                  <a:moveTo>
                    <a:pt x="9110" y="0"/>
                  </a:moveTo>
                  <a:cubicBezTo>
                    <a:pt x="7790" y="0"/>
                    <a:pt x="7172" y="2878"/>
                    <a:pt x="7172" y="2878"/>
                  </a:cubicBezTo>
                  <a:cubicBezTo>
                    <a:pt x="7233" y="2553"/>
                    <a:pt x="6793" y="2073"/>
                    <a:pt x="6252" y="2073"/>
                  </a:cubicBezTo>
                  <a:cubicBezTo>
                    <a:pt x="6146" y="2073"/>
                    <a:pt x="6036" y="2092"/>
                    <a:pt x="5925" y="2133"/>
                  </a:cubicBezTo>
                  <a:cubicBezTo>
                    <a:pt x="5242" y="2382"/>
                    <a:pt x="5174" y="4345"/>
                    <a:pt x="5174" y="4345"/>
                  </a:cubicBezTo>
                  <a:cubicBezTo>
                    <a:pt x="5174" y="4345"/>
                    <a:pt x="5174" y="3329"/>
                    <a:pt x="4445" y="3329"/>
                  </a:cubicBezTo>
                  <a:cubicBezTo>
                    <a:pt x="4354" y="3329"/>
                    <a:pt x="4251" y="3344"/>
                    <a:pt x="4136" y="3380"/>
                  </a:cubicBezTo>
                  <a:cubicBezTo>
                    <a:pt x="3104" y="3702"/>
                    <a:pt x="3211" y="5310"/>
                    <a:pt x="3211" y="5310"/>
                  </a:cubicBezTo>
                  <a:cubicBezTo>
                    <a:pt x="2246" y="5772"/>
                    <a:pt x="0" y="6450"/>
                    <a:pt x="0" y="6450"/>
                  </a:cubicBezTo>
                  <a:lnTo>
                    <a:pt x="17243" y="6450"/>
                  </a:lnTo>
                  <a:lnTo>
                    <a:pt x="14247" y="5806"/>
                  </a:lnTo>
                  <a:cubicBezTo>
                    <a:pt x="14247" y="5806"/>
                    <a:pt x="14568" y="4057"/>
                    <a:pt x="13711" y="3843"/>
                  </a:cubicBezTo>
                  <a:cubicBezTo>
                    <a:pt x="13631" y="3823"/>
                    <a:pt x="13556" y="3814"/>
                    <a:pt x="13487" y="3814"/>
                  </a:cubicBezTo>
                  <a:cubicBezTo>
                    <a:pt x="13126" y="3814"/>
                    <a:pt x="12908" y="4059"/>
                    <a:pt x="12784" y="4287"/>
                  </a:cubicBezTo>
                  <a:lnTo>
                    <a:pt x="12784" y="4287"/>
                  </a:lnTo>
                  <a:cubicBezTo>
                    <a:pt x="12938" y="3785"/>
                    <a:pt x="13075" y="2896"/>
                    <a:pt x="12391" y="2308"/>
                  </a:cubicBezTo>
                  <a:cubicBezTo>
                    <a:pt x="12202" y="2147"/>
                    <a:pt x="12010" y="2082"/>
                    <a:pt x="11822" y="2082"/>
                  </a:cubicBezTo>
                  <a:cubicBezTo>
                    <a:pt x="11010" y="2082"/>
                    <a:pt x="10280" y="3307"/>
                    <a:pt x="10280" y="3307"/>
                  </a:cubicBezTo>
                  <a:cubicBezTo>
                    <a:pt x="10280" y="3307"/>
                    <a:pt x="10777" y="345"/>
                    <a:pt x="9316" y="23"/>
                  </a:cubicBezTo>
                  <a:cubicBezTo>
                    <a:pt x="9245" y="8"/>
                    <a:pt x="9177" y="0"/>
                    <a:pt x="9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5717625" y="3789082"/>
              <a:ext cx="431225" cy="161225"/>
            </a:xfrm>
            <a:custGeom>
              <a:avLst/>
              <a:gdLst/>
              <a:ahLst/>
              <a:cxnLst/>
              <a:rect l="l" t="t" r="r" b="b"/>
              <a:pathLst>
                <a:path w="17249" h="6449" extrusionOk="0">
                  <a:moveTo>
                    <a:pt x="9119" y="0"/>
                  </a:moveTo>
                  <a:cubicBezTo>
                    <a:pt x="7797" y="0"/>
                    <a:pt x="7177" y="2883"/>
                    <a:pt x="7177" y="2883"/>
                  </a:cubicBezTo>
                  <a:cubicBezTo>
                    <a:pt x="7239" y="2553"/>
                    <a:pt x="6799" y="2072"/>
                    <a:pt x="6257" y="2072"/>
                  </a:cubicBezTo>
                  <a:cubicBezTo>
                    <a:pt x="6151" y="2072"/>
                    <a:pt x="6041" y="2091"/>
                    <a:pt x="5930" y="2132"/>
                  </a:cubicBezTo>
                  <a:cubicBezTo>
                    <a:pt x="5248" y="2381"/>
                    <a:pt x="5180" y="4344"/>
                    <a:pt x="5180" y="4344"/>
                  </a:cubicBezTo>
                  <a:cubicBezTo>
                    <a:pt x="5180" y="4344"/>
                    <a:pt x="5180" y="3328"/>
                    <a:pt x="4451" y="3328"/>
                  </a:cubicBezTo>
                  <a:cubicBezTo>
                    <a:pt x="4360" y="3328"/>
                    <a:pt x="4257" y="3344"/>
                    <a:pt x="4142" y="3379"/>
                  </a:cubicBezTo>
                  <a:cubicBezTo>
                    <a:pt x="3109" y="3701"/>
                    <a:pt x="3216" y="5309"/>
                    <a:pt x="3216" y="5309"/>
                  </a:cubicBezTo>
                  <a:cubicBezTo>
                    <a:pt x="2252" y="5772"/>
                    <a:pt x="0" y="6449"/>
                    <a:pt x="0" y="6449"/>
                  </a:cubicBezTo>
                  <a:lnTo>
                    <a:pt x="17248" y="6449"/>
                  </a:lnTo>
                  <a:lnTo>
                    <a:pt x="14247" y="5811"/>
                  </a:lnTo>
                  <a:cubicBezTo>
                    <a:pt x="14247" y="5811"/>
                    <a:pt x="14574" y="4062"/>
                    <a:pt x="13711" y="3848"/>
                  </a:cubicBezTo>
                  <a:cubicBezTo>
                    <a:pt x="13630" y="3828"/>
                    <a:pt x="13555" y="3818"/>
                    <a:pt x="13486" y="3818"/>
                  </a:cubicBezTo>
                  <a:cubicBezTo>
                    <a:pt x="13128" y="3818"/>
                    <a:pt x="12912" y="4060"/>
                    <a:pt x="12789" y="4286"/>
                  </a:cubicBezTo>
                  <a:lnTo>
                    <a:pt x="12789" y="4286"/>
                  </a:lnTo>
                  <a:cubicBezTo>
                    <a:pt x="12941" y="3785"/>
                    <a:pt x="13074" y="2900"/>
                    <a:pt x="12391" y="2313"/>
                  </a:cubicBezTo>
                  <a:cubicBezTo>
                    <a:pt x="12203" y="2152"/>
                    <a:pt x="12012" y="2087"/>
                    <a:pt x="11825" y="2087"/>
                  </a:cubicBezTo>
                  <a:cubicBezTo>
                    <a:pt x="11016" y="2087"/>
                    <a:pt x="10286" y="3312"/>
                    <a:pt x="10286" y="3312"/>
                  </a:cubicBezTo>
                  <a:cubicBezTo>
                    <a:pt x="10286" y="3312"/>
                    <a:pt x="10788" y="344"/>
                    <a:pt x="9321" y="22"/>
                  </a:cubicBezTo>
                  <a:cubicBezTo>
                    <a:pt x="9252" y="7"/>
                    <a:pt x="9185" y="0"/>
                    <a:pt x="9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13"/>
          <p:cNvSpPr txBox="1">
            <a:spLocks noGrp="1"/>
          </p:cNvSpPr>
          <p:nvPr>
            <p:ph type="ctrTitle"/>
          </p:nvPr>
        </p:nvSpPr>
        <p:spPr>
          <a:xfrm>
            <a:off x="715050" y="433550"/>
            <a:ext cx="77139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Staatliches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1"/>
          </p:nvPr>
        </p:nvSpPr>
        <p:spPr>
          <a:xfrm>
            <a:off x="557182" y="2077828"/>
            <a:ext cx="2453400" cy="7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title" idx="2"/>
          </p:nvPr>
        </p:nvSpPr>
        <p:spPr>
          <a:xfrm>
            <a:off x="3441206" y="1754765"/>
            <a:ext cx="22566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36537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3"/>
          </p:nvPr>
        </p:nvSpPr>
        <p:spPr>
          <a:xfrm>
            <a:off x="3342806" y="2078241"/>
            <a:ext cx="2453400" cy="7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title" idx="4"/>
          </p:nvPr>
        </p:nvSpPr>
        <p:spPr>
          <a:xfrm>
            <a:off x="6230155" y="1756402"/>
            <a:ext cx="22566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36537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5"/>
          </p:nvPr>
        </p:nvSpPr>
        <p:spPr>
          <a:xfrm>
            <a:off x="6131755" y="2079878"/>
            <a:ext cx="2453400" cy="7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title" idx="6"/>
          </p:nvPr>
        </p:nvSpPr>
        <p:spPr>
          <a:xfrm>
            <a:off x="657245" y="3560202"/>
            <a:ext cx="22566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36537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7"/>
          </p:nvPr>
        </p:nvSpPr>
        <p:spPr>
          <a:xfrm>
            <a:off x="558845" y="3877441"/>
            <a:ext cx="24534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title" idx="8"/>
          </p:nvPr>
        </p:nvSpPr>
        <p:spPr>
          <a:xfrm>
            <a:off x="3442869" y="3558564"/>
            <a:ext cx="22566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36537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subTitle" idx="9"/>
          </p:nvPr>
        </p:nvSpPr>
        <p:spPr>
          <a:xfrm>
            <a:off x="3344469" y="3877854"/>
            <a:ext cx="24534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13"/>
          </p:nvPr>
        </p:nvSpPr>
        <p:spPr>
          <a:xfrm>
            <a:off x="6231818" y="3560202"/>
            <a:ext cx="22566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36537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ubTitle" idx="14"/>
          </p:nvPr>
        </p:nvSpPr>
        <p:spPr>
          <a:xfrm>
            <a:off x="6133418" y="3879466"/>
            <a:ext cx="24534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3"/>
          <p:cNvSpPr txBox="1">
            <a:spLocks noGrp="1"/>
          </p:cNvSpPr>
          <p:nvPr>
            <p:ph type="title" idx="15"/>
          </p:nvPr>
        </p:nvSpPr>
        <p:spPr>
          <a:xfrm>
            <a:off x="655582" y="1756402"/>
            <a:ext cx="22566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36537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0" name="Google Shape;180;p13"/>
          <p:cNvSpPr txBox="1">
            <a:spLocks noGrp="1"/>
          </p:cNvSpPr>
          <p:nvPr>
            <p:ph type="title" idx="16" hasCustomPrompt="1"/>
          </p:nvPr>
        </p:nvSpPr>
        <p:spPr>
          <a:xfrm>
            <a:off x="1390420" y="1235456"/>
            <a:ext cx="783600" cy="5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 idx="17" hasCustomPrompt="1"/>
          </p:nvPr>
        </p:nvSpPr>
        <p:spPr>
          <a:xfrm>
            <a:off x="4176043" y="1235456"/>
            <a:ext cx="783600" cy="5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2" name="Google Shape;182;p13"/>
          <p:cNvSpPr txBox="1">
            <a:spLocks noGrp="1"/>
          </p:cNvSpPr>
          <p:nvPr>
            <p:ph type="title" idx="18" hasCustomPrompt="1"/>
          </p:nvPr>
        </p:nvSpPr>
        <p:spPr>
          <a:xfrm>
            <a:off x="6964992" y="1235456"/>
            <a:ext cx="783600" cy="5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3" name="Google Shape;183;p13"/>
          <p:cNvSpPr txBox="1">
            <a:spLocks noGrp="1"/>
          </p:cNvSpPr>
          <p:nvPr>
            <p:ph type="title" idx="19" hasCustomPrompt="1"/>
          </p:nvPr>
        </p:nvSpPr>
        <p:spPr>
          <a:xfrm>
            <a:off x="4177706" y="3040889"/>
            <a:ext cx="783600" cy="5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4" name="Google Shape;184;p13"/>
          <p:cNvSpPr txBox="1">
            <a:spLocks noGrp="1"/>
          </p:cNvSpPr>
          <p:nvPr>
            <p:ph type="title" idx="20" hasCustomPrompt="1"/>
          </p:nvPr>
        </p:nvSpPr>
        <p:spPr>
          <a:xfrm>
            <a:off x="1392082" y="3040889"/>
            <a:ext cx="783600" cy="5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5" name="Google Shape;185;p13"/>
          <p:cNvSpPr txBox="1">
            <a:spLocks noGrp="1"/>
          </p:cNvSpPr>
          <p:nvPr>
            <p:ph type="title" idx="21" hasCustomPrompt="1"/>
          </p:nvPr>
        </p:nvSpPr>
        <p:spPr>
          <a:xfrm>
            <a:off x="6966655" y="3040889"/>
            <a:ext cx="783600" cy="5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ONE_COLUMN_TEXT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4"/>
          <p:cNvPicPr preferRelativeResize="0"/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-100863" y="-426225"/>
            <a:ext cx="9345725" cy="6258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" name="Google Shape;188;p14"/>
          <p:cNvGrpSpPr/>
          <p:nvPr/>
        </p:nvGrpSpPr>
        <p:grpSpPr>
          <a:xfrm>
            <a:off x="409483" y="649027"/>
            <a:ext cx="9304382" cy="4494463"/>
            <a:chOff x="409483" y="649027"/>
            <a:chExt cx="9304382" cy="4494463"/>
          </a:xfrm>
        </p:grpSpPr>
        <p:sp>
          <p:nvSpPr>
            <p:cNvPr id="189" name="Google Shape;189;p14"/>
            <p:cNvSpPr/>
            <p:nvPr/>
          </p:nvSpPr>
          <p:spPr>
            <a:xfrm>
              <a:off x="409483" y="649027"/>
              <a:ext cx="945391" cy="353637"/>
            </a:xfrm>
            <a:custGeom>
              <a:avLst/>
              <a:gdLst/>
              <a:ahLst/>
              <a:cxnLst/>
              <a:rect l="l" t="t" r="r" b="b"/>
              <a:pathLst>
                <a:path w="17243" h="6450" extrusionOk="0">
                  <a:moveTo>
                    <a:pt x="9110" y="0"/>
                  </a:moveTo>
                  <a:cubicBezTo>
                    <a:pt x="7790" y="0"/>
                    <a:pt x="7172" y="2878"/>
                    <a:pt x="7172" y="2878"/>
                  </a:cubicBezTo>
                  <a:cubicBezTo>
                    <a:pt x="7233" y="2553"/>
                    <a:pt x="6793" y="2073"/>
                    <a:pt x="6252" y="2073"/>
                  </a:cubicBezTo>
                  <a:cubicBezTo>
                    <a:pt x="6146" y="2073"/>
                    <a:pt x="6036" y="2092"/>
                    <a:pt x="5925" y="2133"/>
                  </a:cubicBezTo>
                  <a:cubicBezTo>
                    <a:pt x="5242" y="2382"/>
                    <a:pt x="5174" y="4345"/>
                    <a:pt x="5174" y="4345"/>
                  </a:cubicBezTo>
                  <a:cubicBezTo>
                    <a:pt x="5174" y="4345"/>
                    <a:pt x="5174" y="3329"/>
                    <a:pt x="4445" y="3329"/>
                  </a:cubicBezTo>
                  <a:cubicBezTo>
                    <a:pt x="4354" y="3329"/>
                    <a:pt x="4251" y="3344"/>
                    <a:pt x="4136" y="3380"/>
                  </a:cubicBezTo>
                  <a:cubicBezTo>
                    <a:pt x="3104" y="3702"/>
                    <a:pt x="3211" y="5310"/>
                    <a:pt x="3211" y="5310"/>
                  </a:cubicBezTo>
                  <a:cubicBezTo>
                    <a:pt x="2246" y="5772"/>
                    <a:pt x="0" y="6450"/>
                    <a:pt x="0" y="6450"/>
                  </a:cubicBezTo>
                  <a:lnTo>
                    <a:pt x="17243" y="6450"/>
                  </a:lnTo>
                  <a:lnTo>
                    <a:pt x="14247" y="5806"/>
                  </a:lnTo>
                  <a:cubicBezTo>
                    <a:pt x="14247" y="5806"/>
                    <a:pt x="14568" y="4057"/>
                    <a:pt x="13711" y="3843"/>
                  </a:cubicBezTo>
                  <a:cubicBezTo>
                    <a:pt x="13631" y="3823"/>
                    <a:pt x="13556" y="3814"/>
                    <a:pt x="13487" y="3814"/>
                  </a:cubicBezTo>
                  <a:cubicBezTo>
                    <a:pt x="13126" y="3814"/>
                    <a:pt x="12908" y="4059"/>
                    <a:pt x="12784" y="4287"/>
                  </a:cubicBezTo>
                  <a:lnTo>
                    <a:pt x="12784" y="4287"/>
                  </a:lnTo>
                  <a:cubicBezTo>
                    <a:pt x="12938" y="3785"/>
                    <a:pt x="13075" y="2896"/>
                    <a:pt x="12391" y="2308"/>
                  </a:cubicBezTo>
                  <a:cubicBezTo>
                    <a:pt x="12202" y="2147"/>
                    <a:pt x="12010" y="2082"/>
                    <a:pt x="11822" y="2082"/>
                  </a:cubicBezTo>
                  <a:cubicBezTo>
                    <a:pt x="11010" y="2082"/>
                    <a:pt x="10280" y="3307"/>
                    <a:pt x="10280" y="3307"/>
                  </a:cubicBezTo>
                  <a:cubicBezTo>
                    <a:pt x="10280" y="3307"/>
                    <a:pt x="10777" y="345"/>
                    <a:pt x="9316" y="23"/>
                  </a:cubicBezTo>
                  <a:cubicBezTo>
                    <a:pt x="9245" y="8"/>
                    <a:pt x="9177" y="0"/>
                    <a:pt x="9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>
              <a:off x="7553255" y="4335721"/>
              <a:ext cx="2160610" cy="807769"/>
            </a:xfrm>
            <a:custGeom>
              <a:avLst/>
              <a:gdLst/>
              <a:ahLst/>
              <a:cxnLst/>
              <a:rect l="l" t="t" r="r" b="b"/>
              <a:pathLst>
                <a:path w="17249" h="6449" extrusionOk="0">
                  <a:moveTo>
                    <a:pt x="9119" y="0"/>
                  </a:moveTo>
                  <a:cubicBezTo>
                    <a:pt x="7797" y="0"/>
                    <a:pt x="7177" y="2883"/>
                    <a:pt x="7177" y="2883"/>
                  </a:cubicBezTo>
                  <a:cubicBezTo>
                    <a:pt x="7239" y="2553"/>
                    <a:pt x="6799" y="2072"/>
                    <a:pt x="6257" y="2072"/>
                  </a:cubicBezTo>
                  <a:cubicBezTo>
                    <a:pt x="6151" y="2072"/>
                    <a:pt x="6041" y="2091"/>
                    <a:pt x="5930" y="2132"/>
                  </a:cubicBezTo>
                  <a:cubicBezTo>
                    <a:pt x="5248" y="2381"/>
                    <a:pt x="5180" y="4344"/>
                    <a:pt x="5180" y="4344"/>
                  </a:cubicBezTo>
                  <a:cubicBezTo>
                    <a:pt x="5180" y="4344"/>
                    <a:pt x="5180" y="3328"/>
                    <a:pt x="4451" y="3328"/>
                  </a:cubicBezTo>
                  <a:cubicBezTo>
                    <a:pt x="4360" y="3328"/>
                    <a:pt x="4257" y="3344"/>
                    <a:pt x="4142" y="3379"/>
                  </a:cubicBezTo>
                  <a:cubicBezTo>
                    <a:pt x="3109" y="3701"/>
                    <a:pt x="3216" y="5309"/>
                    <a:pt x="3216" y="5309"/>
                  </a:cubicBezTo>
                  <a:cubicBezTo>
                    <a:pt x="2252" y="5772"/>
                    <a:pt x="0" y="6449"/>
                    <a:pt x="0" y="6449"/>
                  </a:cubicBezTo>
                  <a:lnTo>
                    <a:pt x="17248" y="6449"/>
                  </a:lnTo>
                  <a:lnTo>
                    <a:pt x="14247" y="5811"/>
                  </a:lnTo>
                  <a:cubicBezTo>
                    <a:pt x="14247" y="5811"/>
                    <a:pt x="14574" y="4062"/>
                    <a:pt x="13711" y="3848"/>
                  </a:cubicBezTo>
                  <a:cubicBezTo>
                    <a:pt x="13630" y="3828"/>
                    <a:pt x="13555" y="3818"/>
                    <a:pt x="13486" y="3818"/>
                  </a:cubicBezTo>
                  <a:cubicBezTo>
                    <a:pt x="13128" y="3818"/>
                    <a:pt x="12912" y="4060"/>
                    <a:pt x="12789" y="4286"/>
                  </a:cubicBezTo>
                  <a:lnTo>
                    <a:pt x="12789" y="4286"/>
                  </a:lnTo>
                  <a:cubicBezTo>
                    <a:pt x="12941" y="3785"/>
                    <a:pt x="13074" y="2900"/>
                    <a:pt x="12391" y="2313"/>
                  </a:cubicBezTo>
                  <a:cubicBezTo>
                    <a:pt x="12203" y="2152"/>
                    <a:pt x="12012" y="2087"/>
                    <a:pt x="11825" y="2087"/>
                  </a:cubicBezTo>
                  <a:cubicBezTo>
                    <a:pt x="11016" y="2087"/>
                    <a:pt x="10286" y="3312"/>
                    <a:pt x="10286" y="3312"/>
                  </a:cubicBezTo>
                  <a:cubicBezTo>
                    <a:pt x="10286" y="3312"/>
                    <a:pt x="10788" y="344"/>
                    <a:pt x="9321" y="22"/>
                  </a:cubicBezTo>
                  <a:cubicBezTo>
                    <a:pt x="9252" y="7"/>
                    <a:pt x="9185" y="0"/>
                    <a:pt x="9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7773325" y="729653"/>
              <a:ext cx="1031921" cy="385795"/>
            </a:xfrm>
            <a:custGeom>
              <a:avLst/>
              <a:gdLst/>
              <a:ahLst/>
              <a:cxnLst/>
              <a:rect l="l" t="t" r="r" b="b"/>
              <a:pathLst>
                <a:path w="17249" h="6449" extrusionOk="0">
                  <a:moveTo>
                    <a:pt x="9119" y="0"/>
                  </a:moveTo>
                  <a:cubicBezTo>
                    <a:pt x="7797" y="0"/>
                    <a:pt x="7177" y="2883"/>
                    <a:pt x="7177" y="2883"/>
                  </a:cubicBezTo>
                  <a:cubicBezTo>
                    <a:pt x="7239" y="2553"/>
                    <a:pt x="6799" y="2072"/>
                    <a:pt x="6257" y="2072"/>
                  </a:cubicBezTo>
                  <a:cubicBezTo>
                    <a:pt x="6151" y="2072"/>
                    <a:pt x="6041" y="2091"/>
                    <a:pt x="5930" y="2132"/>
                  </a:cubicBezTo>
                  <a:cubicBezTo>
                    <a:pt x="5248" y="2381"/>
                    <a:pt x="5180" y="4344"/>
                    <a:pt x="5180" y="4344"/>
                  </a:cubicBezTo>
                  <a:cubicBezTo>
                    <a:pt x="5180" y="4344"/>
                    <a:pt x="5180" y="3328"/>
                    <a:pt x="4451" y="3328"/>
                  </a:cubicBezTo>
                  <a:cubicBezTo>
                    <a:pt x="4360" y="3328"/>
                    <a:pt x="4257" y="3344"/>
                    <a:pt x="4142" y="3379"/>
                  </a:cubicBezTo>
                  <a:cubicBezTo>
                    <a:pt x="3109" y="3701"/>
                    <a:pt x="3216" y="5309"/>
                    <a:pt x="3216" y="5309"/>
                  </a:cubicBezTo>
                  <a:cubicBezTo>
                    <a:pt x="2252" y="5772"/>
                    <a:pt x="0" y="6449"/>
                    <a:pt x="0" y="6449"/>
                  </a:cubicBezTo>
                  <a:lnTo>
                    <a:pt x="17248" y="6449"/>
                  </a:lnTo>
                  <a:lnTo>
                    <a:pt x="14247" y="5811"/>
                  </a:lnTo>
                  <a:cubicBezTo>
                    <a:pt x="14247" y="5811"/>
                    <a:pt x="14574" y="4062"/>
                    <a:pt x="13711" y="3848"/>
                  </a:cubicBezTo>
                  <a:cubicBezTo>
                    <a:pt x="13630" y="3828"/>
                    <a:pt x="13555" y="3818"/>
                    <a:pt x="13486" y="3818"/>
                  </a:cubicBezTo>
                  <a:cubicBezTo>
                    <a:pt x="13128" y="3818"/>
                    <a:pt x="12912" y="4060"/>
                    <a:pt x="12789" y="4286"/>
                  </a:cubicBezTo>
                  <a:lnTo>
                    <a:pt x="12789" y="4286"/>
                  </a:lnTo>
                  <a:cubicBezTo>
                    <a:pt x="12941" y="3785"/>
                    <a:pt x="13074" y="2900"/>
                    <a:pt x="12391" y="2313"/>
                  </a:cubicBezTo>
                  <a:cubicBezTo>
                    <a:pt x="12203" y="2152"/>
                    <a:pt x="12012" y="2087"/>
                    <a:pt x="11825" y="2087"/>
                  </a:cubicBezTo>
                  <a:cubicBezTo>
                    <a:pt x="11016" y="2087"/>
                    <a:pt x="10286" y="3312"/>
                    <a:pt x="10286" y="3312"/>
                  </a:cubicBezTo>
                  <a:cubicBezTo>
                    <a:pt x="10286" y="3312"/>
                    <a:pt x="10788" y="344"/>
                    <a:pt x="9321" y="22"/>
                  </a:cubicBezTo>
                  <a:cubicBezTo>
                    <a:pt x="9252" y="7"/>
                    <a:pt x="9185" y="0"/>
                    <a:pt x="9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14"/>
          <p:cNvSpPr txBox="1">
            <a:spLocks noGrp="1"/>
          </p:cNvSpPr>
          <p:nvPr>
            <p:ph type="title"/>
          </p:nvPr>
        </p:nvSpPr>
        <p:spPr>
          <a:xfrm>
            <a:off x="715500" y="468692"/>
            <a:ext cx="7713000" cy="4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3" name="Google Shape;193;p14"/>
          <p:cNvSpPr txBox="1">
            <a:spLocks noGrp="1"/>
          </p:cNvSpPr>
          <p:nvPr>
            <p:ph type="title" idx="2"/>
          </p:nvPr>
        </p:nvSpPr>
        <p:spPr>
          <a:xfrm>
            <a:off x="3516675" y="3239825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4" name="Google Shape;194;p14"/>
          <p:cNvSpPr txBox="1">
            <a:spLocks noGrp="1"/>
          </p:cNvSpPr>
          <p:nvPr>
            <p:ph type="subTitle" idx="1"/>
          </p:nvPr>
        </p:nvSpPr>
        <p:spPr>
          <a:xfrm>
            <a:off x="5208531" y="3982591"/>
            <a:ext cx="25806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4"/>
          <p:cNvSpPr txBox="1">
            <a:spLocks noGrp="1"/>
          </p:cNvSpPr>
          <p:nvPr>
            <p:ph type="title" idx="3"/>
          </p:nvPr>
        </p:nvSpPr>
        <p:spPr>
          <a:xfrm>
            <a:off x="1097950" y="3239825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6" name="Google Shape;196;p14"/>
          <p:cNvSpPr txBox="1">
            <a:spLocks noGrp="1"/>
          </p:cNvSpPr>
          <p:nvPr>
            <p:ph type="subTitle" idx="4"/>
          </p:nvPr>
        </p:nvSpPr>
        <p:spPr>
          <a:xfrm>
            <a:off x="1354869" y="2077009"/>
            <a:ext cx="25806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4"/>
          <p:cNvSpPr txBox="1">
            <a:spLocks noGrp="1"/>
          </p:cNvSpPr>
          <p:nvPr>
            <p:ph type="title" idx="5"/>
          </p:nvPr>
        </p:nvSpPr>
        <p:spPr>
          <a:xfrm>
            <a:off x="5935550" y="3239825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8" name="Google Shape;198;p14"/>
          <p:cNvSpPr txBox="1">
            <a:spLocks noGrp="1"/>
          </p:cNvSpPr>
          <p:nvPr>
            <p:ph type="subTitle" idx="6"/>
          </p:nvPr>
        </p:nvSpPr>
        <p:spPr>
          <a:xfrm>
            <a:off x="1354869" y="3982591"/>
            <a:ext cx="25806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4"/>
          <p:cNvSpPr txBox="1">
            <a:spLocks noGrp="1"/>
          </p:cNvSpPr>
          <p:nvPr>
            <p:ph type="subTitle" idx="7"/>
          </p:nvPr>
        </p:nvSpPr>
        <p:spPr>
          <a:xfrm>
            <a:off x="5208531" y="2077009"/>
            <a:ext cx="25806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ONE_COLUMN_TEXT_1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15"/>
          <p:cNvPicPr preferRelativeResize="0"/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-100863" y="-426225"/>
            <a:ext cx="9345725" cy="6258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2" name="Google Shape;202;p15"/>
          <p:cNvGrpSpPr/>
          <p:nvPr/>
        </p:nvGrpSpPr>
        <p:grpSpPr>
          <a:xfrm>
            <a:off x="-430782" y="538265"/>
            <a:ext cx="10144647" cy="4605226"/>
            <a:chOff x="-430782" y="538265"/>
            <a:chExt cx="10144647" cy="4605226"/>
          </a:xfrm>
        </p:grpSpPr>
        <p:grpSp>
          <p:nvGrpSpPr>
            <p:cNvPr id="203" name="Google Shape;203;p15"/>
            <p:cNvGrpSpPr/>
            <p:nvPr/>
          </p:nvGrpSpPr>
          <p:grpSpPr>
            <a:xfrm>
              <a:off x="-430782" y="538265"/>
              <a:ext cx="9332430" cy="2935392"/>
              <a:chOff x="1708049" y="1850429"/>
              <a:chExt cx="4255360" cy="1338467"/>
            </a:xfrm>
          </p:grpSpPr>
          <p:sp>
            <p:nvSpPr>
              <p:cNvPr id="204" name="Google Shape;204;p15"/>
              <p:cNvSpPr/>
              <p:nvPr/>
            </p:nvSpPr>
            <p:spPr>
              <a:xfrm>
                <a:off x="5532335" y="1850429"/>
                <a:ext cx="431075" cy="161250"/>
              </a:xfrm>
              <a:custGeom>
                <a:avLst/>
                <a:gdLst/>
                <a:ahLst/>
                <a:cxnLst/>
                <a:rect l="l" t="t" r="r" b="b"/>
                <a:pathLst>
                  <a:path w="17243" h="6450" extrusionOk="0">
                    <a:moveTo>
                      <a:pt x="9110" y="0"/>
                    </a:moveTo>
                    <a:cubicBezTo>
                      <a:pt x="7790" y="0"/>
                      <a:pt x="7172" y="2878"/>
                      <a:pt x="7172" y="2878"/>
                    </a:cubicBezTo>
                    <a:cubicBezTo>
                      <a:pt x="7233" y="2553"/>
                      <a:pt x="6793" y="2073"/>
                      <a:pt x="6252" y="2073"/>
                    </a:cubicBezTo>
                    <a:cubicBezTo>
                      <a:pt x="6146" y="2073"/>
                      <a:pt x="6036" y="2092"/>
                      <a:pt x="5925" y="2133"/>
                    </a:cubicBezTo>
                    <a:cubicBezTo>
                      <a:pt x="5242" y="2382"/>
                      <a:pt x="5174" y="4345"/>
                      <a:pt x="5174" y="4345"/>
                    </a:cubicBezTo>
                    <a:cubicBezTo>
                      <a:pt x="5174" y="4345"/>
                      <a:pt x="5174" y="3329"/>
                      <a:pt x="4445" y="3329"/>
                    </a:cubicBezTo>
                    <a:cubicBezTo>
                      <a:pt x="4354" y="3329"/>
                      <a:pt x="4251" y="3344"/>
                      <a:pt x="4136" y="3380"/>
                    </a:cubicBezTo>
                    <a:cubicBezTo>
                      <a:pt x="3104" y="3702"/>
                      <a:pt x="3211" y="5310"/>
                      <a:pt x="3211" y="5310"/>
                    </a:cubicBezTo>
                    <a:cubicBezTo>
                      <a:pt x="2246" y="5772"/>
                      <a:pt x="0" y="6450"/>
                      <a:pt x="0" y="6450"/>
                    </a:cubicBezTo>
                    <a:lnTo>
                      <a:pt x="17243" y="6450"/>
                    </a:lnTo>
                    <a:lnTo>
                      <a:pt x="14247" y="5806"/>
                    </a:lnTo>
                    <a:cubicBezTo>
                      <a:pt x="14247" y="5806"/>
                      <a:pt x="14568" y="4057"/>
                      <a:pt x="13711" y="3843"/>
                    </a:cubicBezTo>
                    <a:cubicBezTo>
                      <a:pt x="13631" y="3823"/>
                      <a:pt x="13556" y="3814"/>
                      <a:pt x="13487" y="3814"/>
                    </a:cubicBezTo>
                    <a:cubicBezTo>
                      <a:pt x="13126" y="3814"/>
                      <a:pt x="12908" y="4059"/>
                      <a:pt x="12784" y="4287"/>
                    </a:cubicBezTo>
                    <a:lnTo>
                      <a:pt x="12784" y="4287"/>
                    </a:lnTo>
                    <a:cubicBezTo>
                      <a:pt x="12938" y="3785"/>
                      <a:pt x="13075" y="2896"/>
                      <a:pt x="12391" y="2308"/>
                    </a:cubicBezTo>
                    <a:cubicBezTo>
                      <a:pt x="12202" y="2147"/>
                      <a:pt x="12010" y="2082"/>
                      <a:pt x="11822" y="2082"/>
                    </a:cubicBezTo>
                    <a:cubicBezTo>
                      <a:pt x="11010" y="2082"/>
                      <a:pt x="10280" y="3307"/>
                      <a:pt x="10280" y="3307"/>
                    </a:cubicBezTo>
                    <a:cubicBezTo>
                      <a:pt x="10280" y="3307"/>
                      <a:pt x="10777" y="345"/>
                      <a:pt x="9316" y="23"/>
                    </a:cubicBezTo>
                    <a:cubicBezTo>
                      <a:pt x="9245" y="8"/>
                      <a:pt x="9177" y="0"/>
                      <a:pt x="911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5"/>
              <p:cNvSpPr/>
              <p:nvPr/>
            </p:nvSpPr>
            <p:spPr>
              <a:xfrm>
                <a:off x="1708049" y="3027671"/>
                <a:ext cx="431225" cy="161225"/>
              </a:xfrm>
              <a:custGeom>
                <a:avLst/>
                <a:gdLst/>
                <a:ahLst/>
                <a:cxnLst/>
                <a:rect l="l" t="t" r="r" b="b"/>
                <a:pathLst>
                  <a:path w="17249" h="6449" extrusionOk="0">
                    <a:moveTo>
                      <a:pt x="9119" y="0"/>
                    </a:moveTo>
                    <a:cubicBezTo>
                      <a:pt x="7797" y="0"/>
                      <a:pt x="7177" y="2883"/>
                      <a:pt x="7177" y="2883"/>
                    </a:cubicBezTo>
                    <a:cubicBezTo>
                      <a:pt x="7239" y="2553"/>
                      <a:pt x="6799" y="2072"/>
                      <a:pt x="6257" y="2072"/>
                    </a:cubicBezTo>
                    <a:cubicBezTo>
                      <a:pt x="6151" y="2072"/>
                      <a:pt x="6041" y="2091"/>
                      <a:pt x="5930" y="2132"/>
                    </a:cubicBezTo>
                    <a:cubicBezTo>
                      <a:pt x="5248" y="2381"/>
                      <a:pt x="5180" y="4344"/>
                      <a:pt x="5180" y="4344"/>
                    </a:cubicBezTo>
                    <a:cubicBezTo>
                      <a:pt x="5180" y="4344"/>
                      <a:pt x="5180" y="3328"/>
                      <a:pt x="4451" y="3328"/>
                    </a:cubicBezTo>
                    <a:cubicBezTo>
                      <a:pt x="4360" y="3328"/>
                      <a:pt x="4257" y="3344"/>
                      <a:pt x="4142" y="3379"/>
                    </a:cubicBezTo>
                    <a:cubicBezTo>
                      <a:pt x="3109" y="3701"/>
                      <a:pt x="3216" y="5309"/>
                      <a:pt x="3216" y="5309"/>
                    </a:cubicBezTo>
                    <a:cubicBezTo>
                      <a:pt x="2252" y="5772"/>
                      <a:pt x="0" y="6449"/>
                      <a:pt x="0" y="6449"/>
                    </a:cubicBezTo>
                    <a:lnTo>
                      <a:pt x="17248" y="6449"/>
                    </a:lnTo>
                    <a:lnTo>
                      <a:pt x="14247" y="5811"/>
                    </a:lnTo>
                    <a:cubicBezTo>
                      <a:pt x="14247" y="5811"/>
                      <a:pt x="14574" y="4062"/>
                      <a:pt x="13711" y="3848"/>
                    </a:cubicBezTo>
                    <a:cubicBezTo>
                      <a:pt x="13630" y="3828"/>
                      <a:pt x="13555" y="3818"/>
                      <a:pt x="13486" y="3818"/>
                    </a:cubicBezTo>
                    <a:cubicBezTo>
                      <a:pt x="13128" y="3818"/>
                      <a:pt x="12912" y="4060"/>
                      <a:pt x="12789" y="4286"/>
                    </a:cubicBezTo>
                    <a:lnTo>
                      <a:pt x="12789" y="4286"/>
                    </a:lnTo>
                    <a:cubicBezTo>
                      <a:pt x="12941" y="3785"/>
                      <a:pt x="13074" y="2900"/>
                      <a:pt x="12391" y="2313"/>
                    </a:cubicBezTo>
                    <a:cubicBezTo>
                      <a:pt x="12203" y="2152"/>
                      <a:pt x="12012" y="2087"/>
                      <a:pt x="11825" y="2087"/>
                    </a:cubicBezTo>
                    <a:cubicBezTo>
                      <a:pt x="11016" y="2087"/>
                      <a:pt x="10286" y="3312"/>
                      <a:pt x="10286" y="3312"/>
                    </a:cubicBezTo>
                    <a:cubicBezTo>
                      <a:pt x="10286" y="3312"/>
                      <a:pt x="10788" y="344"/>
                      <a:pt x="9321" y="22"/>
                    </a:cubicBezTo>
                    <a:cubicBezTo>
                      <a:pt x="9252" y="7"/>
                      <a:pt x="9185" y="0"/>
                      <a:pt x="91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6" name="Google Shape;206;p15"/>
            <p:cNvSpPr/>
            <p:nvPr/>
          </p:nvSpPr>
          <p:spPr>
            <a:xfrm>
              <a:off x="7553255" y="4335721"/>
              <a:ext cx="2160610" cy="807769"/>
            </a:xfrm>
            <a:custGeom>
              <a:avLst/>
              <a:gdLst/>
              <a:ahLst/>
              <a:cxnLst/>
              <a:rect l="l" t="t" r="r" b="b"/>
              <a:pathLst>
                <a:path w="17249" h="6449" extrusionOk="0">
                  <a:moveTo>
                    <a:pt x="9119" y="0"/>
                  </a:moveTo>
                  <a:cubicBezTo>
                    <a:pt x="7797" y="0"/>
                    <a:pt x="7177" y="2883"/>
                    <a:pt x="7177" y="2883"/>
                  </a:cubicBezTo>
                  <a:cubicBezTo>
                    <a:pt x="7239" y="2553"/>
                    <a:pt x="6799" y="2072"/>
                    <a:pt x="6257" y="2072"/>
                  </a:cubicBezTo>
                  <a:cubicBezTo>
                    <a:pt x="6151" y="2072"/>
                    <a:pt x="6041" y="2091"/>
                    <a:pt x="5930" y="2132"/>
                  </a:cubicBezTo>
                  <a:cubicBezTo>
                    <a:pt x="5248" y="2381"/>
                    <a:pt x="5180" y="4344"/>
                    <a:pt x="5180" y="4344"/>
                  </a:cubicBezTo>
                  <a:cubicBezTo>
                    <a:pt x="5180" y="4344"/>
                    <a:pt x="5180" y="3328"/>
                    <a:pt x="4451" y="3328"/>
                  </a:cubicBezTo>
                  <a:cubicBezTo>
                    <a:pt x="4360" y="3328"/>
                    <a:pt x="4257" y="3344"/>
                    <a:pt x="4142" y="3379"/>
                  </a:cubicBezTo>
                  <a:cubicBezTo>
                    <a:pt x="3109" y="3701"/>
                    <a:pt x="3216" y="5309"/>
                    <a:pt x="3216" y="5309"/>
                  </a:cubicBezTo>
                  <a:cubicBezTo>
                    <a:pt x="2252" y="5772"/>
                    <a:pt x="0" y="6449"/>
                    <a:pt x="0" y="6449"/>
                  </a:cubicBezTo>
                  <a:lnTo>
                    <a:pt x="17248" y="6449"/>
                  </a:lnTo>
                  <a:lnTo>
                    <a:pt x="14247" y="5811"/>
                  </a:lnTo>
                  <a:cubicBezTo>
                    <a:pt x="14247" y="5811"/>
                    <a:pt x="14574" y="4062"/>
                    <a:pt x="13711" y="3848"/>
                  </a:cubicBezTo>
                  <a:cubicBezTo>
                    <a:pt x="13630" y="3828"/>
                    <a:pt x="13555" y="3818"/>
                    <a:pt x="13486" y="3818"/>
                  </a:cubicBezTo>
                  <a:cubicBezTo>
                    <a:pt x="13128" y="3818"/>
                    <a:pt x="12912" y="4060"/>
                    <a:pt x="12789" y="4286"/>
                  </a:cubicBezTo>
                  <a:lnTo>
                    <a:pt x="12789" y="4286"/>
                  </a:lnTo>
                  <a:cubicBezTo>
                    <a:pt x="12941" y="3785"/>
                    <a:pt x="13074" y="2900"/>
                    <a:pt x="12391" y="2313"/>
                  </a:cubicBezTo>
                  <a:cubicBezTo>
                    <a:pt x="12203" y="2152"/>
                    <a:pt x="12012" y="2087"/>
                    <a:pt x="11825" y="2087"/>
                  </a:cubicBezTo>
                  <a:cubicBezTo>
                    <a:pt x="11016" y="2087"/>
                    <a:pt x="10286" y="3312"/>
                    <a:pt x="10286" y="3312"/>
                  </a:cubicBezTo>
                  <a:cubicBezTo>
                    <a:pt x="10286" y="3312"/>
                    <a:pt x="10788" y="344"/>
                    <a:pt x="9321" y="22"/>
                  </a:cubicBezTo>
                  <a:cubicBezTo>
                    <a:pt x="9252" y="7"/>
                    <a:pt x="9185" y="0"/>
                    <a:pt x="9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" name="Google Shape;207;p15"/>
          <p:cNvSpPr txBox="1">
            <a:spLocks noGrp="1"/>
          </p:cNvSpPr>
          <p:nvPr>
            <p:ph type="title"/>
          </p:nvPr>
        </p:nvSpPr>
        <p:spPr>
          <a:xfrm>
            <a:off x="715050" y="423559"/>
            <a:ext cx="7713900" cy="4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8" name="Google Shape;208;p15"/>
          <p:cNvSpPr txBox="1">
            <a:spLocks noGrp="1"/>
          </p:cNvSpPr>
          <p:nvPr>
            <p:ph type="subTitle" idx="1"/>
          </p:nvPr>
        </p:nvSpPr>
        <p:spPr>
          <a:xfrm>
            <a:off x="2785802" y="3363561"/>
            <a:ext cx="16644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15"/>
          <p:cNvSpPr txBox="1">
            <a:spLocks noGrp="1"/>
          </p:cNvSpPr>
          <p:nvPr>
            <p:ph type="subTitle" idx="2"/>
          </p:nvPr>
        </p:nvSpPr>
        <p:spPr>
          <a:xfrm>
            <a:off x="878025" y="3363561"/>
            <a:ext cx="16644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5"/>
          <p:cNvSpPr txBox="1">
            <a:spLocks noGrp="1"/>
          </p:cNvSpPr>
          <p:nvPr>
            <p:ph type="subTitle" idx="3"/>
          </p:nvPr>
        </p:nvSpPr>
        <p:spPr>
          <a:xfrm>
            <a:off x="4693698" y="3363561"/>
            <a:ext cx="16644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15"/>
          <p:cNvSpPr txBox="1">
            <a:spLocks noGrp="1"/>
          </p:cNvSpPr>
          <p:nvPr>
            <p:ph type="subTitle" idx="4"/>
          </p:nvPr>
        </p:nvSpPr>
        <p:spPr>
          <a:xfrm>
            <a:off x="6601579" y="3363561"/>
            <a:ext cx="16644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5"/>
          <p:cNvSpPr txBox="1">
            <a:spLocks noGrp="1"/>
          </p:cNvSpPr>
          <p:nvPr>
            <p:ph type="title" idx="5" hasCustomPrompt="1"/>
          </p:nvPr>
        </p:nvSpPr>
        <p:spPr>
          <a:xfrm>
            <a:off x="1021875" y="2301000"/>
            <a:ext cx="1376700" cy="6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13" name="Google Shape;213;p15"/>
          <p:cNvSpPr txBox="1">
            <a:spLocks noGrp="1"/>
          </p:cNvSpPr>
          <p:nvPr>
            <p:ph type="title" idx="6" hasCustomPrompt="1"/>
          </p:nvPr>
        </p:nvSpPr>
        <p:spPr>
          <a:xfrm>
            <a:off x="2929650" y="2301000"/>
            <a:ext cx="1376700" cy="6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14" name="Google Shape;214;p15"/>
          <p:cNvSpPr txBox="1">
            <a:spLocks noGrp="1"/>
          </p:cNvSpPr>
          <p:nvPr>
            <p:ph type="title" idx="7" hasCustomPrompt="1"/>
          </p:nvPr>
        </p:nvSpPr>
        <p:spPr>
          <a:xfrm>
            <a:off x="4837538" y="2301000"/>
            <a:ext cx="1376700" cy="6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15" name="Google Shape;215;p15"/>
          <p:cNvSpPr txBox="1">
            <a:spLocks noGrp="1"/>
          </p:cNvSpPr>
          <p:nvPr>
            <p:ph type="title" idx="8" hasCustomPrompt="1"/>
          </p:nvPr>
        </p:nvSpPr>
        <p:spPr>
          <a:xfrm>
            <a:off x="6745425" y="2301000"/>
            <a:ext cx="1376700" cy="6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ONE_COLUMN_TEXT_1_4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16"/>
          <p:cNvPicPr preferRelativeResize="0"/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-100863" y="-426225"/>
            <a:ext cx="9345725" cy="6258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16"/>
          <p:cNvGrpSpPr/>
          <p:nvPr/>
        </p:nvGrpSpPr>
        <p:grpSpPr>
          <a:xfrm>
            <a:off x="5343350" y="-62672"/>
            <a:ext cx="4747314" cy="5280290"/>
            <a:chOff x="5343350" y="-62672"/>
            <a:chExt cx="4747314" cy="5280290"/>
          </a:xfrm>
        </p:grpSpPr>
        <p:sp>
          <p:nvSpPr>
            <p:cNvPr id="219" name="Google Shape;219;p16"/>
            <p:cNvSpPr/>
            <p:nvPr/>
          </p:nvSpPr>
          <p:spPr>
            <a:xfrm flipH="1">
              <a:off x="7865929" y="4385422"/>
              <a:ext cx="2224735" cy="832195"/>
            </a:xfrm>
            <a:custGeom>
              <a:avLst/>
              <a:gdLst/>
              <a:ahLst/>
              <a:cxnLst/>
              <a:rect l="l" t="t" r="r" b="b"/>
              <a:pathLst>
                <a:path w="17243" h="6450" extrusionOk="0">
                  <a:moveTo>
                    <a:pt x="9110" y="0"/>
                  </a:moveTo>
                  <a:cubicBezTo>
                    <a:pt x="7790" y="0"/>
                    <a:pt x="7172" y="2878"/>
                    <a:pt x="7172" y="2878"/>
                  </a:cubicBezTo>
                  <a:cubicBezTo>
                    <a:pt x="7233" y="2553"/>
                    <a:pt x="6793" y="2073"/>
                    <a:pt x="6252" y="2073"/>
                  </a:cubicBezTo>
                  <a:cubicBezTo>
                    <a:pt x="6146" y="2073"/>
                    <a:pt x="6036" y="2092"/>
                    <a:pt x="5925" y="2133"/>
                  </a:cubicBezTo>
                  <a:cubicBezTo>
                    <a:pt x="5242" y="2382"/>
                    <a:pt x="5174" y="4345"/>
                    <a:pt x="5174" y="4345"/>
                  </a:cubicBezTo>
                  <a:cubicBezTo>
                    <a:pt x="5174" y="4345"/>
                    <a:pt x="5174" y="3329"/>
                    <a:pt x="4445" y="3329"/>
                  </a:cubicBezTo>
                  <a:cubicBezTo>
                    <a:pt x="4354" y="3329"/>
                    <a:pt x="4251" y="3344"/>
                    <a:pt x="4136" y="3380"/>
                  </a:cubicBezTo>
                  <a:cubicBezTo>
                    <a:pt x="3104" y="3702"/>
                    <a:pt x="3211" y="5310"/>
                    <a:pt x="3211" y="5310"/>
                  </a:cubicBezTo>
                  <a:cubicBezTo>
                    <a:pt x="2246" y="5772"/>
                    <a:pt x="0" y="6450"/>
                    <a:pt x="0" y="6450"/>
                  </a:cubicBezTo>
                  <a:lnTo>
                    <a:pt x="17243" y="6450"/>
                  </a:lnTo>
                  <a:lnTo>
                    <a:pt x="14247" y="5806"/>
                  </a:lnTo>
                  <a:cubicBezTo>
                    <a:pt x="14247" y="5806"/>
                    <a:pt x="14568" y="4057"/>
                    <a:pt x="13711" y="3843"/>
                  </a:cubicBezTo>
                  <a:cubicBezTo>
                    <a:pt x="13631" y="3823"/>
                    <a:pt x="13556" y="3814"/>
                    <a:pt x="13487" y="3814"/>
                  </a:cubicBezTo>
                  <a:cubicBezTo>
                    <a:pt x="13126" y="3814"/>
                    <a:pt x="12908" y="4059"/>
                    <a:pt x="12784" y="4287"/>
                  </a:cubicBezTo>
                  <a:lnTo>
                    <a:pt x="12784" y="4287"/>
                  </a:lnTo>
                  <a:cubicBezTo>
                    <a:pt x="12938" y="3785"/>
                    <a:pt x="13075" y="2896"/>
                    <a:pt x="12391" y="2308"/>
                  </a:cubicBezTo>
                  <a:cubicBezTo>
                    <a:pt x="12202" y="2147"/>
                    <a:pt x="12010" y="2082"/>
                    <a:pt x="11822" y="2082"/>
                  </a:cubicBezTo>
                  <a:cubicBezTo>
                    <a:pt x="11010" y="2082"/>
                    <a:pt x="10280" y="3307"/>
                    <a:pt x="10280" y="3307"/>
                  </a:cubicBezTo>
                  <a:cubicBezTo>
                    <a:pt x="10280" y="3307"/>
                    <a:pt x="10777" y="345"/>
                    <a:pt x="9316" y="23"/>
                  </a:cubicBezTo>
                  <a:cubicBezTo>
                    <a:pt x="9245" y="8"/>
                    <a:pt x="9177" y="0"/>
                    <a:pt x="9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 flipH="1">
              <a:off x="8004784" y="-62672"/>
              <a:ext cx="1384232" cy="517532"/>
            </a:xfrm>
            <a:custGeom>
              <a:avLst/>
              <a:gdLst/>
              <a:ahLst/>
              <a:cxnLst/>
              <a:rect l="l" t="t" r="r" b="b"/>
              <a:pathLst>
                <a:path w="17249" h="6449" extrusionOk="0">
                  <a:moveTo>
                    <a:pt x="9119" y="0"/>
                  </a:moveTo>
                  <a:cubicBezTo>
                    <a:pt x="7797" y="0"/>
                    <a:pt x="7177" y="2883"/>
                    <a:pt x="7177" y="2883"/>
                  </a:cubicBezTo>
                  <a:cubicBezTo>
                    <a:pt x="7239" y="2553"/>
                    <a:pt x="6799" y="2072"/>
                    <a:pt x="6257" y="2072"/>
                  </a:cubicBezTo>
                  <a:cubicBezTo>
                    <a:pt x="6151" y="2072"/>
                    <a:pt x="6041" y="2091"/>
                    <a:pt x="5930" y="2132"/>
                  </a:cubicBezTo>
                  <a:cubicBezTo>
                    <a:pt x="5248" y="2381"/>
                    <a:pt x="5180" y="4344"/>
                    <a:pt x="5180" y="4344"/>
                  </a:cubicBezTo>
                  <a:cubicBezTo>
                    <a:pt x="5180" y="4344"/>
                    <a:pt x="5180" y="3328"/>
                    <a:pt x="4451" y="3328"/>
                  </a:cubicBezTo>
                  <a:cubicBezTo>
                    <a:pt x="4360" y="3328"/>
                    <a:pt x="4257" y="3344"/>
                    <a:pt x="4142" y="3379"/>
                  </a:cubicBezTo>
                  <a:cubicBezTo>
                    <a:pt x="3109" y="3701"/>
                    <a:pt x="3216" y="5309"/>
                    <a:pt x="3216" y="5309"/>
                  </a:cubicBezTo>
                  <a:cubicBezTo>
                    <a:pt x="2252" y="5772"/>
                    <a:pt x="0" y="6449"/>
                    <a:pt x="0" y="6449"/>
                  </a:cubicBezTo>
                  <a:lnTo>
                    <a:pt x="17248" y="6449"/>
                  </a:lnTo>
                  <a:lnTo>
                    <a:pt x="14247" y="5811"/>
                  </a:lnTo>
                  <a:cubicBezTo>
                    <a:pt x="14247" y="5811"/>
                    <a:pt x="14574" y="4062"/>
                    <a:pt x="13711" y="3848"/>
                  </a:cubicBezTo>
                  <a:cubicBezTo>
                    <a:pt x="13630" y="3828"/>
                    <a:pt x="13555" y="3818"/>
                    <a:pt x="13486" y="3818"/>
                  </a:cubicBezTo>
                  <a:cubicBezTo>
                    <a:pt x="13128" y="3818"/>
                    <a:pt x="12912" y="4060"/>
                    <a:pt x="12789" y="4286"/>
                  </a:cubicBezTo>
                  <a:lnTo>
                    <a:pt x="12789" y="4286"/>
                  </a:lnTo>
                  <a:cubicBezTo>
                    <a:pt x="12941" y="3785"/>
                    <a:pt x="13074" y="2900"/>
                    <a:pt x="12391" y="2313"/>
                  </a:cubicBezTo>
                  <a:cubicBezTo>
                    <a:pt x="12203" y="2152"/>
                    <a:pt x="12012" y="2087"/>
                    <a:pt x="11825" y="2087"/>
                  </a:cubicBezTo>
                  <a:cubicBezTo>
                    <a:pt x="11016" y="2087"/>
                    <a:pt x="10286" y="3312"/>
                    <a:pt x="10286" y="3312"/>
                  </a:cubicBezTo>
                  <a:cubicBezTo>
                    <a:pt x="10286" y="3312"/>
                    <a:pt x="10788" y="344"/>
                    <a:pt x="9321" y="22"/>
                  </a:cubicBezTo>
                  <a:cubicBezTo>
                    <a:pt x="9252" y="7"/>
                    <a:pt x="9185" y="0"/>
                    <a:pt x="9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5343350" y="774577"/>
              <a:ext cx="912429" cy="341104"/>
            </a:xfrm>
            <a:custGeom>
              <a:avLst/>
              <a:gdLst/>
              <a:ahLst/>
              <a:cxnLst/>
              <a:rect l="l" t="t" r="r" b="b"/>
              <a:pathLst>
                <a:path w="17249" h="6449" extrusionOk="0">
                  <a:moveTo>
                    <a:pt x="9119" y="0"/>
                  </a:moveTo>
                  <a:cubicBezTo>
                    <a:pt x="7797" y="0"/>
                    <a:pt x="7177" y="2883"/>
                    <a:pt x="7177" y="2883"/>
                  </a:cubicBezTo>
                  <a:cubicBezTo>
                    <a:pt x="7239" y="2553"/>
                    <a:pt x="6799" y="2072"/>
                    <a:pt x="6257" y="2072"/>
                  </a:cubicBezTo>
                  <a:cubicBezTo>
                    <a:pt x="6151" y="2072"/>
                    <a:pt x="6041" y="2091"/>
                    <a:pt x="5930" y="2132"/>
                  </a:cubicBezTo>
                  <a:cubicBezTo>
                    <a:pt x="5248" y="2381"/>
                    <a:pt x="5180" y="4344"/>
                    <a:pt x="5180" y="4344"/>
                  </a:cubicBezTo>
                  <a:cubicBezTo>
                    <a:pt x="5180" y="4344"/>
                    <a:pt x="5180" y="3328"/>
                    <a:pt x="4451" y="3328"/>
                  </a:cubicBezTo>
                  <a:cubicBezTo>
                    <a:pt x="4360" y="3328"/>
                    <a:pt x="4257" y="3344"/>
                    <a:pt x="4142" y="3379"/>
                  </a:cubicBezTo>
                  <a:cubicBezTo>
                    <a:pt x="3109" y="3701"/>
                    <a:pt x="3216" y="5309"/>
                    <a:pt x="3216" y="5309"/>
                  </a:cubicBezTo>
                  <a:cubicBezTo>
                    <a:pt x="2252" y="5772"/>
                    <a:pt x="0" y="6449"/>
                    <a:pt x="0" y="6449"/>
                  </a:cubicBezTo>
                  <a:lnTo>
                    <a:pt x="17248" y="6449"/>
                  </a:lnTo>
                  <a:lnTo>
                    <a:pt x="14247" y="5811"/>
                  </a:lnTo>
                  <a:cubicBezTo>
                    <a:pt x="14247" y="5811"/>
                    <a:pt x="14574" y="4062"/>
                    <a:pt x="13711" y="3848"/>
                  </a:cubicBezTo>
                  <a:cubicBezTo>
                    <a:pt x="13630" y="3828"/>
                    <a:pt x="13555" y="3818"/>
                    <a:pt x="13486" y="3818"/>
                  </a:cubicBezTo>
                  <a:cubicBezTo>
                    <a:pt x="13128" y="3818"/>
                    <a:pt x="12912" y="4060"/>
                    <a:pt x="12789" y="4286"/>
                  </a:cubicBezTo>
                  <a:lnTo>
                    <a:pt x="12789" y="4286"/>
                  </a:lnTo>
                  <a:cubicBezTo>
                    <a:pt x="12941" y="3785"/>
                    <a:pt x="13074" y="2900"/>
                    <a:pt x="12391" y="2313"/>
                  </a:cubicBezTo>
                  <a:cubicBezTo>
                    <a:pt x="12203" y="2152"/>
                    <a:pt x="12012" y="2087"/>
                    <a:pt x="11825" y="2087"/>
                  </a:cubicBezTo>
                  <a:cubicBezTo>
                    <a:pt x="11016" y="2087"/>
                    <a:pt x="10286" y="3312"/>
                    <a:pt x="10286" y="3312"/>
                  </a:cubicBezTo>
                  <a:cubicBezTo>
                    <a:pt x="10286" y="3312"/>
                    <a:pt x="10788" y="344"/>
                    <a:pt x="9321" y="22"/>
                  </a:cubicBezTo>
                  <a:cubicBezTo>
                    <a:pt x="9252" y="7"/>
                    <a:pt x="9185" y="0"/>
                    <a:pt x="9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" name="Google Shape;222;p16"/>
          <p:cNvSpPr txBox="1">
            <a:spLocks noGrp="1"/>
          </p:cNvSpPr>
          <p:nvPr>
            <p:ph type="title"/>
          </p:nvPr>
        </p:nvSpPr>
        <p:spPr>
          <a:xfrm>
            <a:off x="618075" y="499425"/>
            <a:ext cx="7914900" cy="3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3" name="Google Shape;223;p16"/>
          <p:cNvSpPr txBox="1">
            <a:spLocks noGrp="1"/>
          </p:cNvSpPr>
          <p:nvPr>
            <p:ph type="title" idx="2"/>
          </p:nvPr>
        </p:nvSpPr>
        <p:spPr>
          <a:xfrm>
            <a:off x="3516750" y="3425563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24" name="Google Shape;224;p16"/>
          <p:cNvSpPr txBox="1">
            <a:spLocks noGrp="1"/>
          </p:cNvSpPr>
          <p:nvPr>
            <p:ph type="subTitle" idx="1"/>
          </p:nvPr>
        </p:nvSpPr>
        <p:spPr>
          <a:xfrm>
            <a:off x="3350850" y="3772919"/>
            <a:ext cx="2442300" cy="8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16"/>
          <p:cNvSpPr txBox="1">
            <a:spLocks noGrp="1"/>
          </p:cNvSpPr>
          <p:nvPr>
            <p:ph type="title" idx="3"/>
          </p:nvPr>
        </p:nvSpPr>
        <p:spPr>
          <a:xfrm>
            <a:off x="894968" y="3425563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16"/>
          <p:cNvSpPr txBox="1">
            <a:spLocks noGrp="1"/>
          </p:cNvSpPr>
          <p:nvPr>
            <p:ph type="subTitle" idx="4"/>
          </p:nvPr>
        </p:nvSpPr>
        <p:spPr>
          <a:xfrm>
            <a:off x="729068" y="3772919"/>
            <a:ext cx="2442300" cy="8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6"/>
          <p:cNvSpPr txBox="1">
            <a:spLocks noGrp="1"/>
          </p:cNvSpPr>
          <p:nvPr>
            <p:ph type="title" idx="5"/>
          </p:nvPr>
        </p:nvSpPr>
        <p:spPr>
          <a:xfrm>
            <a:off x="6138532" y="3425144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28" name="Google Shape;228;p16"/>
          <p:cNvSpPr txBox="1">
            <a:spLocks noGrp="1"/>
          </p:cNvSpPr>
          <p:nvPr>
            <p:ph type="subTitle" idx="6"/>
          </p:nvPr>
        </p:nvSpPr>
        <p:spPr>
          <a:xfrm>
            <a:off x="5972632" y="3772919"/>
            <a:ext cx="2442300" cy="8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ONE_COLUMN_TEXT_1_2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17"/>
          <p:cNvPicPr preferRelativeResize="0"/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-100863" y="-426225"/>
            <a:ext cx="9345725" cy="625834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7"/>
          <p:cNvSpPr txBox="1">
            <a:spLocks noGrp="1"/>
          </p:cNvSpPr>
          <p:nvPr>
            <p:ph type="title"/>
          </p:nvPr>
        </p:nvSpPr>
        <p:spPr>
          <a:xfrm>
            <a:off x="625675" y="488525"/>
            <a:ext cx="7887000" cy="3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ONE_COLUMN_TEXT_1_2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18"/>
          <p:cNvPicPr preferRelativeResize="0"/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-100863" y="-426225"/>
            <a:ext cx="9345725" cy="6258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Google Shape;234;p18"/>
          <p:cNvGrpSpPr/>
          <p:nvPr/>
        </p:nvGrpSpPr>
        <p:grpSpPr>
          <a:xfrm>
            <a:off x="242358" y="137177"/>
            <a:ext cx="9197115" cy="5023383"/>
            <a:chOff x="242358" y="137177"/>
            <a:chExt cx="9197115" cy="5023383"/>
          </a:xfrm>
        </p:grpSpPr>
        <p:sp>
          <p:nvSpPr>
            <p:cNvPr id="235" name="Google Shape;235;p18"/>
            <p:cNvSpPr/>
            <p:nvPr/>
          </p:nvSpPr>
          <p:spPr>
            <a:xfrm>
              <a:off x="242358" y="137177"/>
              <a:ext cx="945391" cy="353637"/>
            </a:xfrm>
            <a:custGeom>
              <a:avLst/>
              <a:gdLst/>
              <a:ahLst/>
              <a:cxnLst/>
              <a:rect l="l" t="t" r="r" b="b"/>
              <a:pathLst>
                <a:path w="17243" h="6450" extrusionOk="0">
                  <a:moveTo>
                    <a:pt x="9110" y="0"/>
                  </a:moveTo>
                  <a:cubicBezTo>
                    <a:pt x="7790" y="0"/>
                    <a:pt x="7172" y="2878"/>
                    <a:pt x="7172" y="2878"/>
                  </a:cubicBezTo>
                  <a:cubicBezTo>
                    <a:pt x="7233" y="2553"/>
                    <a:pt x="6793" y="2073"/>
                    <a:pt x="6252" y="2073"/>
                  </a:cubicBezTo>
                  <a:cubicBezTo>
                    <a:pt x="6146" y="2073"/>
                    <a:pt x="6036" y="2092"/>
                    <a:pt x="5925" y="2133"/>
                  </a:cubicBezTo>
                  <a:cubicBezTo>
                    <a:pt x="5242" y="2382"/>
                    <a:pt x="5174" y="4345"/>
                    <a:pt x="5174" y="4345"/>
                  </a:cubicBezTo>
                  <a:cubicBezTo>
                    <a:pt x="5174" y="4345"/>
                    <a:pt x="5174" y="3329"/>
                    <a:pt x="4445" y="3329"/>
                  </a:cubicBezTo>
                  <a:cubicBezTo>
                    <a:pt x="4354" y="3329"/>
                    <a:pt x="4251" y="3344"/>
                    <a:pt x="4136" y="3380"/>
                  </a:cubicBezTo>
                  <a:cubicBezTo>
                    <a:pt x="3104" y="3702"/>
                    <a:pt x="3211" y="5310"/>
                    <a:pt x="3211" y="5310"/>
                  </a:cubicBezTo>
                  <a:cubicBezTo>
                    <a:pt x="2246" y="5772"/>
                    <a:pt x="0" y="6450"/>
                    <a:pt x="0" y="6450"/>
                  </a:cubicBezTo>
                  <a:lnTo>
                    <a:pt x="17243" y="6450"/>
                  </a:lnTo>
                  <a:lnTo>
                    <a:pt x="14247" y="5806"/>
                  </a:lnTo>
                  <a:cubicBezTo>
                    <a:pt x="14247" y="5806"/>
                    <a:pt x="14568" y="4057"/>
                    <a:pt x="13711" y="3843"/>
                  </a:cubicBezTo>
                  <a:cubicBezTo>
                    <a:pt x="13631" y="3823"/>
                    <a:pt x="13556" y="3814"/>
                    <a:pt x="13487" y="3814"/>
                  </a:cubicBezTo>
                  <a:cubicBezTo>
                    <a:pt x="13126" y="3814"/>
                    <a:pt x="12908" y="4059"/>
                    <a:pt x="12784" y="4287"/>
                  </a:cubicBezTo>
                  <a:lnTo>
                    <a:pt x="12784" y="4287"/>
                  </a:lnTo>
                  <a:cubicBezTo>
                    <a:pt x="12938" y="3785"/>
                    <a:pt x="13075" y="2896"/>
                    <a:pt x="12391" y="2308"/>
                  </a:cubicBezTo>
                  <a:cubicBezTo>
                    <a:pt x="12202" y="2147"/>
                    <a:pt x="12010" y="2082"/>
                    <a:pt x="11822" y="2082"/>
                  </a:cubicBezTo>
                  <a:cubicBezTo>
                    <a:pt x="11010" y="2082"/>
                    <a:pt x="10280" y="3307"/>
                    <a:pt x="10280" y="3307"/>
                  </a:cubicBezTo>
                  <a:cubicBezTo>
                    <a:pt x="10280" y="3307"/>
                    <a:pt x="10777" y="345"/>
                    <a:pt x="9316" y="23"/>
                  </a:cubicBezTo>
                  <a:cubicBezTo>
                    <a:pt x="9245" y="8"/>
                    <a:pt x="9177" y="0"/>
                    <a:pt x="9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8"/>
            <p:cNvSpPr/>
            <p:nvPr/>
          </p:nvSpPr>
          <p:spPr>
            <a:xfrm>
              <a:off x="7954075" y="4605237"/>
              <a:ext cx="1485398" cy="555323"/>
            </a:xfrm>
            <a:custGeom>
              <a:avLst/>
              <a:gdLst/>
              <a:ahLst/>
              <a:cxnLst/>
              <a:rect l="l" t="t" r="r" b="b"/>
              <a:pathLst>
                <a:path w="17249" h="6449" extrusionOk="0">
                  <a:moveTo>
                    <a:pt x="9119" y="0"/>
                  </a:moveTo>
                  <a:cubicBezTo>
                    <a:pt x="7797" y="0"/>
                    <a:pt x="7177" y="2883"/>
                    <a:pt x="7177" y="2883"/>
                  </a:cubicBezTo>
                  <a:cubicBezTo>
                    <a:pt x="7239" y="2553"/>
                    <a:pt x="6799" y="2072"/>
                    <a:pt x="6257" y="2072"/>
                  </a:cubicBezTo>
                  <a:cubicBezTo>
                    <a:pt x="6151" y="2072"/>
                    <a:pt x="6041" y="2091"/>
                    <a:pt x="5930" y="2132"/>
                  </a:cubicBezTo>
                  <a:cubicBezTo>
                    <a:pt x="5248" y="2381"/>
                    <a:pt x="5180" y="4344"/>
                    <a:pt x="5180" y="4344"/>
                  </a:cubicBezTo>
                  <a:cubicBezTo>
                    <a:pt x="5180" y="4344"/>
                    <a:pt x="5180" y="3328"/>
                    <a:pt x="4451" y="3328"/>
                  </a:cubicBezTo>
                  <a:cubicBezTo>
                    <a:pt x="4360" y="3328"/>
                    <a:pt x="4257" y="3344"/>
                    <a:pt x="4142" y="3379"/>
                  </a:cubicBezTo>
                  <a:cubicBezTo>
                    <a:pt x="3109" y="3701"/>
                    <a:pt x="3216" y="5309"/>
                    <a:pt x="3216" y="5309"/>
                  </a:cubicBezTo>
                  <a:cubicBezTo>
                    <a:pt x="2252" y="5772"/>
                    <a:pt x="0" y="6449"/>
                    <a:pt x="0" y="6449"/>
                  </a:cubicBezTo>
                  <a:lnTo>
                    <a:pt x="17248" y="6449"/>
                  </a:lnTo>
                  <a:lnTo>
                    <a:pt x="14247" y="5811"/>
                  </a:lnTo>
                  <a:cubicBezTo>
                    <a:pt x="14247" y="5811"/>
                    <a:pt x="14574" y="4062"/>
                    <a:pt x="13711" y="3848"/>
                  </a:cubicBezTo>
                  <a:cubicBezTo>
                    <a:pt x="13630" y="3828"/>
                    <a:pt x="13555" y="3818"/>
                    <a:pt x="13486" y="3818"/>
                  </a:cubicBezTo>
                  <a:cubicBezTo>
                    <a:pt x="13128" y="3818"/>
                    <a:pt x="12912" y="4060"/>
                    <a:pt x="12789" y="4286"/>
                  </a:cubicBezTo>
                  <a:lnTo>
                    <a:pt x="12789" y="4286"/>
                  </a:lnTo>
                  <a:cubicBezTo>
                    <a:pt x="12941" y="3785"/>
                    <a:pt x="13074" y="2900"/>
                    <a:pt x="12391" y="2313"/>
                  </a:cubicBezTo>
                  <a:cubicBezTo>
                    <a:pt x="12203" y="2152"/>
                    <a:pt x="12012" y="2087"/>
                    <a:pt x="11825" y="2087"/>
                  </a:cubicBezTo>
                  <a:cubicBezTo>
                    <a:pt x="11016" y="2087"/>
                    <a:pt x="10286" y="3312"/>
                    <a:pt x="10286" y="3312"/>
                  </a:cubicBezTo>
                  <a:cubicBezTo>
                    <a:pt x="10286" y="3312"/>
                    <a:pt x="10788" y="344"/>
                    <a:pt x="9321" y="22"/>
                  </a:cubicBezTo>
                  <a:cubicBezTo>
                    <a:pt x="9252" y="7"/>
                    <a:pt x="9185" y="0"/>
                    <a:pt x="9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237;p18"/>
          <p:cNvSpPr txBox="1">
            <a:spLocks noGrp="1"/>
          </p:cNvSpPr>
          <p:nvPr>
            <p:ph type="title"/>
          </p:nvPr>
        </p:nvSpPr>
        <p:spPr>
          <a:xfrm>
            <a:off x="715050" y="470750"/>
            <a:ext cx="7713900" cy="4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ing">
  <p:cSld name="CUSTOM_4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19"/>
          <p:cNvPicPr preferRelativeResize="0"/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-100863" y="-426225"/>
            <a:ext cx="9345725" cy="6258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p19"/>
          <p:cNvGrpSpPr/>
          <p:nvPr/>
        </p:nvGrpSpPr>
        <p:grpSpPr>
          <a:xfrm>
            <a:off x="409483" y="649027"/>
            <a:ext cx="9304382" cy="4494463"/>
            <a:chOff x="409483" y="649027"/>
            <a:chExt cx="9304382" cy="4494463"/>
          </a:xfrm>
        </p:grpSpPr>
        <p:sp>
          <p:nvSpPr>
            <p:cNvPr id="241" name="Google Shape;241;p19"/>
            <p:cNvSpPr/>
            <p:nvPr/>
          </p:nvSpPr>
          <p:spPr>
            <a:xfrm>
              <a:off x="409483" y="649027"/>
              <a:ext cx="945391" cy="353637"/>
            </a:xfrm>
            <a:custGeom>
              <a:avLst/>
              <a:gdLst/>
              <a:ahLst/>
              <a:cxnLst/>
              <a:rect l="l" t="t" r="r" b="b"/>
              <a:pathLst>
                <a:path w="17243" h="6450" extrusionOk="0">
                  <a:moveTo>
                    <a:pt x="9110" y="0"/>
                  </a:moveTo>
                  <a:cubicBezTo>
                    <a:pt x="7790" y="0"/>
                    <a:pt x="7172" y="2878"/>
                    <a:pt x="7172" y="2878"/>
                  </a:cubicBezTo>
                  <a:cubicBezTo>
                    <a:pt x="7233" y="2553"/>
                    <a:pt x="6793" y="2073"/>
                    <a:pt x="6252" y="2073"/>
                  </a:cubicBezTo>
                  <a:cubicBezTo>
                    <a:pt x="6146" y="2073"/>
                    <a:pt x="6036" y="2092"/>
                    <a:pt x="5925" y="2133"/>
                  </a:cubicBezTo>
                  <a:cubicBezTo>
                    <a:pt x="5242" y="2382"/>
                    <a:pt x="5174" y="4345"/>
                    <a:pt x="5174" y="4345"/>
                  </a:cubicBezTo>
                  <a:cubicBezTo>
                    <a:pt x="5174" y="4345"/>
                    <a:pt x="5174" y="3329"/>
                    <a:pt x="4445" y="3329"/>
                  </a:cubicBezTo>
                  <a:cubicBezTo>
                    <a:pt x="4354" y="3329"/>
                    <a:pt x="4251" y="3344"/>
                    <a:pt x="4136" y="3380"/>
                  </a:cubicBezTo>
                  <a:cubicBezTo>
                    <a:pt x="3104" y="3702"/>
                    <a:pt x="3211" y="5310"/>
                    <a:pt x="3211" y="5310"/>
                  </a:cubicBezTo>
                  <a:cubicBezTo>
                    <a:pt x="2246" y="5772"/>
                    <a:pt x="0" y="6450"/>
                    <a:pt x="0" y="6450"/>
                  </a:cubicBezTo>
                  <a:lnTo>
                    <a:pt x="17243" y="6450"/>
                  </a:lnTo>
                  <a:lnTo>
                    <a:pt x="14247" y="5806"/>
                  </a:lnTo>
                  <a:cubicBezTo>
                    <a:pt x="14247" y="5806"/>
                    <a:pt x="14568" y="4057"/>
                    <a:pt x="13711" y="3843"/>
                  </a:cubicBezTo>
                  <a:cubicBezTo>
                    <a:pt x="13631" y="3823"/>
                    <a:pt x="13556" y="3814"/>
                    <a:pt x="13487" y="3814"/>
                  </a:cubicBezTo>
                  <a:cubicBezTo>
                    <a:pt x="13126" y="3814"/>
                    <a:pt x="12908" y="4059"/>
                    <a:pt x="12784" y="4287"/>
                  </a:cubicBezTo>
                  <a:lnTo>
                    <a:pt x="12784" y="4287"/>
                  </a:lnTo>
                  <a:cubicBezTo>
                    <a:pt x="12938" y="3785"/>
                    <a:pt x="13075" y="2896"/>
                    <a:pt x="12391" y="2308"/>
                  </a:cubicBezTo>
                  <a:cubicBezTo>
                    <a:pt x="12202" y="2147"/>
                    <a:pt x="12010" y="2082"/>
                    <a:pt x="11822" y="2082"/>
                  </a:cubicBezTo>
                  <a:cubicBezTo>
                    <a:pt x="11010" y="2082"/>
                    <a:pt x="10280" y="3307"/>
                    <a:pt x="10280" y="3307"/>
                  </a:cubicBezTo>
                  <a:cubicBezTo>
                    <a:pt x="10280" y="3307"/>
                    <a:pt x="10777" y="345"/>
                    <a:pt x="9316" y="23"/>
                  </a:cubicBezTo>
                  <a:cubicBezTo>
                    <a:pt x="9245" y="8"/>
                    <a:pt x="9177" y="0"/>
                    <a:pt x="9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9"/>
            <p:cNvSpPr/>
            <p:nvPr/>
          </p:nvSpPr>
          <p:spPr>
            <a:xfrm>
              <a:off x="7553255" y="4335721"/>
              <a:ext cx="2160610" cy="807769"/>
            </a:xfrm>
            <a:custGeom>
              <a:avLst/>
              <a:gdLst/>
              <a:ahLst/>
              <a:cxnLst/>
              <a:rect l="l" t="t" r="r" b="b"/>
              <a:pathLst>
                <a:path w="17249" h="6449" extrusionOk="0">
                  <a:moveTo>
                    <a:pt x="9119" y="0"/>
                  </a:moveTo>
                  <a:cubicBezTo>
                    <a:pt x="7797" y="0"/>
                    <a:pt x="7177" y="2883"/>
                    <a:pt x="7177" y="2883"/>
                  </a:cubicBezTo>
                  <a:cubicBezTo>
                    <a:pt x="7239" y="2553"/>
                    <a:pt x="6799" y="2072"/>
                    <a:pt x="6257" y="2072"/>
                  </a:cubicBezTo>
                  <a:cubicBezTo>
                    <a:pt x="6151" y="2072"/>
                    <a:pt x="6041" y="2091"/>
                    <a:pt x="5930" y="2132"/>
                  </a:cubicBezTo>
                  <a:cubicBezTo>
                    <a:pt x="5248" y="2381"/>
                    <a:pt x="5180" y="4344"/>
                    <a:pt x="5180" y="4344"/>
                  </a:cubicBezTo>
                  <a:cubicBezTo>
                    <a:pt x="5180" y="4344"/>
                    <a:pt x="5180" y="3328"/>
                    <a:pt x="4451" y="3328"/>
                  </a:cubicBezTo>
                  <a:cubicBezTo>
                    <a:pt x="4360" y="3328"/>
                    <a:pt x="4257" y="3344"/>
                    <a:pt x="4142" y="3379"/>
                  </a:cubicBezTo>
                  <a:cubicBezTo>
                    <a:pt x="3109" y="3701"/>
                    <a:pt x="3216" y="5309"/>
                    <a:pt x="3216" y="5309"/>
                  </a:cubicBezTo>
                  <a:cubicBezTo>
                    <a:pt x="2252" y="5772"/>
                    <a:pt x="0" y="6449"/>
                    <a:pt x="0" y="6449"/>
                  </a:cubicBezTo>
                  <a:lnTo>
                    <a:pt x="17248" y="6449"/>
                  </a:lnTo>
                  <a:lnTo>
                    <a:pt x="14247" y="5811"/>
                  </a:lnTo>
                  <a:cubicBezTo>
                    <a:pt x="14247" y="5811"/>
                    <a:pt x="14574" y="4062"/>
                    <a:pt x="13711" y="3848"/>
                  </a:cubicBezTo>
                  <a:cubicBezTo>
                    <a:pt x="13630" y="3828"/>
                    <a:pt x="13555" y="3818"/>
                    <a:pt x="13486" y="3818"/>
                  </a:cubicBezTo>
                  <a:cubicBezTo>
                    <a:pt x="13128" y="3818"/>
                    <a:pt x="12912" y="4060"/>
                    <a:pt x="12789" y="4286"/>
                  </a:cubicBezTo>
                  <a:lnTo>
                    <a:pt x="12789" y="4286"/>
                  </a:lnTo>
                  <a:cubicBezTo>
                    <a:pt x="12941" y="3785"/>
                    <a:pt x="13074" y="2900"/>
                    <a:pt x="12391" y="2313"/>
                  </a:cubicBezTo>
                  <a:cubicBezTo>
                    <a:pt x="12203" y="2152"/>
                    <a:pt x="12012" y="2087"/>
                    <a:pt x="11825" y="2087"/>
                  </a:cubicBezTo>
                  <a:cubicBezTo>
                    <a:pt x="11016" y="2087"/>
                    <a:pt x="10286" y="3312"/>
                    <a:pt x="10286" y="3312"/>
                  </a:cubicBezTo>
                  <a:cubicBezTo>
                    <a:pt x="10286" y="3312"/>
                    <a:pt x="10788" y="344"/>
                    <a:pt x="9321" y="22"/>
                  </a:cubicBezTo>
                  <a:cubicBezTo>
                    <a:pt x="9252" y="7"/>
                    <a:pt x="9185" y="0"/>
                    <a:pt x="9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9"/>
            <p:cNvSpPr/>
            <p:nvPr/>
          </p:nvSpPr>
          <p:spPr>
            <a:xfrm>
              <a:off x="7773325" y="729653"/>
              <a:ext cx="1031921" cy="385795"/>
            </a:xfrm>
            <a:custGeom>
              <a:avLst/>
              <a:gdLst/>
              <a:ahLst/>
              <a:cxnLst/>
              <a:rect l="l" t="t" r="r" b="b"/>
              <a:pathLst>
                <a:path w="17249" h="6449" extrusionOk="0">
                  <a:moveTo>
                    <a:pt x="9119" y="0"/>
                  </a:moveTo>
                  <a:cubicBezTo>
                    <a:pt x="7797" y="0"/>
                    <a:pt x="7177" y="2883"/>
                    <a:pt x="7177" y="2883"/>
                  </a:cubicBezTo>
                  <a:cubicBezTo>
                    <a:pt x="7239" y="2553"/>
                    <a:pt x="6799" y="2072"/>
                    <a:pt x="6257" y="2072"/>
                  </a:cubicBezTo>
                  <a:cubicBezTo>
                    <a:pt x="6151" y="2072"/>
                    <a:pt x="6041" y="2091"/>
                    <a:pt x="5930" y="2132"/>
                  </a:cubicBezTo>
                  <a:cubicBezTo>
                    <a:pt x="5248" y="2381"/>
                    <a:pt x="5180" y="4344"/>
                    <a:pt x="5180" y="4344"/>
                  </a:cubicBezTo>
                  <a:cubicBezTo>
                    <a:pt x="5180" y="4344"/>
                    <a:pt x="5180" y="3328"/>
                    <a:pt x="4451" y="3328"/>
                  </a:cubicBezTo>
                  <a:cubicBezTo>
                    <a:pt x="4360" y="3328"/>
                    <a:pt x="4257" y="3344"/>
                    <a:pt x="4142" y="3379"/>
                  </a:cubicBezTo>
                  <a:cubicBezTo>
                    <a:pt x="3109" y="3701"/>
                    <a:pt x="3216" y="5309"/>
                    <a:pt x="3216" y="5309"/>
                  </a:cubicBezTo>
                  <a:cubicBezTo>
                    <a:pt x="2252" y="5772"/>
                    <a:pt x="0" y="6449"/>
                    <a:pt x="0" y="6449"/>
                  </a:cubicBezTo>
                  <a:lnTo>
                    <a:pt x="17248" y="6449"/>
                  </a:lnTo>
                  <a:lnTo>
                    <a:pt x="14247" y="5811"/>
                  </a:lnTo>
                  <a:cubicBezTo>
                    <a:pt x="14247" y="5811"/>
                    <a:pt x="14574" y="4062"/>
                    <a:pt x="13711" y="3848"/>
                  </a:cubicBezTo>
                  <a:cubicBezTo>
                    <a:pt x="13630" y="3828"/>
                    <a:pt x="13555" y="3818"/>
                    <a:pt x="13486" y="3818"/>
                  </a:cubicBezTo>
                  <a:cubicBezTo>
                    <a:pt x="13128" y="3818"/>
                    <a:pt x="12912" y="4060"/>
                    <a:pt x="12789" y="4286"/>
                  </a:cubicBezTo>
                  <a:lnTo>
                    <a:pt x="12789" y="4286"/>
                  </a:lnTo>
                  <a:cubicBezTo>
                    <a:pt x="12941" y="3785"/>
                    <a:pt x="13074" y="2900"/>
                    <a:pt x="12391" y="2313"/>
                  </a:cubicBezTo>
                  <a:cubicBezTo>
                    <a:pt x="12203" y="2152"/>
                    <a:pt x="12012" y="2087"/>
                    <a:pt x="11825" y="2087"/>
                  </a:cubicBezTo>
                  <a:cubicBezTo>
                    <a:pt x="11016" y="2087"/>
                    <a:pt x="10286" y="3312"/>
                    <a:pt x="10286" y="3312"/>
                  </a:cubicBezTo>
                  <a:cubicBezTo>
                    <a:pt x="10286" y="3312"/>
                    <a:pt x="10788" y="344"/>
                    <a:pt x="9321" y="22"/>
                  </a:cubicBezTo>
                  <a:cubicBezTo>
                    <a:pt x="9252" y="7"/>
                    <a:pt x="9185" y="0"/>
                    <a:pt x="9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19"/>
          <p:cNvSpPr txBox="1">
            <a:spLocks noGrp="1"/>
          </p:cNvSpPr>
          <p:nvPr>
            <p:ph type="title"/>
          </p:nvPr>
        </p:nvSpPr>
        <p:spPr>
          <a:xfrm>
            <a:off x="3882650" y="1935171"/>
            <a:ext cx="3495600" cy="9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5" name="Google Shape;245;p19"/>
          <p:cNvSpPr txBox="1">
            <a:spLocks noGrp="1"/>
          </p:cNvSpPr>
          <p:nvPr>
            <p:ph type="title" idx="2" hasCustomPrompt="1"/>
          </p:nvPr>
        </p:nvSpPr>
        <p:spPr>
          <a:xfrm>
            <a:off x="1772975" y="2005500"/>
            <a:ext cx="2155800" cy="11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9pPr>
          </a:lstStyle>
          <a:p>
            <a:r>
              <a:t>xx%</a:t>
            </a:r>
          </a:p>
        </p:txBody>
      </p:sp>
      <p:sp>
        <p:nvSpPr>
          <p:cNvPr id="246" name="Google Shape;246;p19"/>
          <p:cNvSpPr txBox="1">
            <a:spLocks noGrp="1"/>
          </p:cNvSpPr>
          <p:nvPr>
            <p:ph type="subTitle" idx="1"/>
          </p:nvPr>
        </p:nvSpPr>
        <p:spPr>
          <a:xfrm>
            <a:off x="3908401" y="2730729"/>
            <a:ext cx="27444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CUSTOM_3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0"/>
          <p:cNvPicPr preferRelativeResize="0"/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-100863" y="-426225"/>
            <a:ext cx="9345725" cy="6258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9" name="Google Shape;249;p20"/>
          <p:cNvGrpSpPr/>
          <p:nvPr/>
        </p:nvGrpSpPr>
        <p:grpSpPr>
          <a:xfrm>
            <a:off x="409483" y="649027"/>
            <a:ext cx="9304382" cy="4494463"/>
            <a:chOff x="409483" y="649027"/>
            <a:chExt cx="9304382" cy="4494463"/>
          </a:xfrm>
        </p:grpSpPr>
        <p:sp>
          <p:nvSpPr>
            <p:cNvPr id="250" name="Google Shape;250;p20"/>
            <p:cNvSpPr/>
            <p:nvPr/>
          </p:nvSpPr>
          <p:spPr>
            <a:xfrm>
              <a:off x="409483" y="649027"/>
              <a:ext cx="945391" cy="353637"/>
            </a:xfrm>
            <a:custGeom>
              <a:avLst/>
              <a:gdLst/>
              <a:ahLst/>
              <a:cxnLst/>
              <a:rect l="l" t="t" r="r" b="b"/>
              <a:pathLst>
                <a:path w="17243" h="6450" extrusionOk="0">
                  <a:moveTo>
                    <a:pt x="9110" y="0"/>
                  </a:moveTo>
                  <a:cubicBezTo>
                    <a:pt x="7790" y="0"/>
                    <a:pt x="7172" y="2878"/>
                    <a:pt x="7172" y="2878"/>
                  </a:cubicBezTo>
                  <a:cubicBezTo>
                    <a:pt x="7233" y="2553"/>
                    <a:pt x="6793" y="2073"/>
                    <a:pt x="6252" y="2073"/>
                  </a:cubicBezTo>
                  <a:cubicBezTo>
                    <a:pt x="6146" y="2073"/>
                    <a:pt x="6036" y="2092"/>
                    <a:pt x="5925" y="2133"/>
                  </a:cubicBezTo>
                  <a:cubicBezTo>
                    <a:pt x="5242" y="2382"/>
                    <a:pt x="5174" y="4345"/>
                    <a:pt x="5174" y="4345"/>
                  </a:cubicBezTo>
                  <a:cubicBezTo>
                    <a:pt x="5174" y="4345"/>
                    <a:pt x="5174" y="3329"/>
                    <a:pt x="4445" y="3329"/>
                  </a:cubicBezTo>
                  <a:cubicBezTo>
                    <a:pt x="4354" y="3329"/>
                    <a:pt x="4251" y="3344"/>
                    <a:pt x="4136" y="3380"/>
                  </a:cubicBezTo>
                  <a:cubicBezTo>
                    <a:pt x="3104" y="3702"/>
                    <a:pt x="3211" y="5310"/>
                    <a:pt x="3211" y="5310"/>
                  </a:cubicBezTo>
                  <a:cubicBezTo>
                    <a:pt x="2246" y="5772"/>
                    <a:pt x="0" y="6450"/>
                    <a:pt x="0" y="6450"/>
                  </a:cubicBezTo>
                  <a:lnTo>
                    <a:pt x="17243" y="6450"/>
                  </a:lnTo>
                  <a:lnTo>
                    <a:pt x="14247" y="5806"/>
                  </a:lnTo>
                  <a:cubicBezTo>
                    <a:pt x="14247" y="5806"/>
                    <a:pt x="14568" y="4057"/>
                    <a:pt x="13711" y="3843"/>
                  </a:cubicBezTo>
                  <a:cubicBezTo>
                    <a:pt x="13631" y="3823"/>
                    <a:pt x="13556" y="3814"/>
                    <a:pt x="13487" y="3814"/>
                  </a:cubicBezTo>
                  <a:cubicBezTo>
                    <a:pt x="13126" y="3814"/>
                    <a:pt x="12908" y="4059"/>
                    <a:pt x="12784" y="4287"/>
                  </a:cubicBezTo>
                  <a:lnTo>
                    <a:pt x="12784" y="4287"/>
                  </a:lnTo>
                  <a:cubicBezTo>
                    <a:pt x="12938" y="3785"/>
                    <a:pt x="13075" y="2896"/>
                    <a:pt x="12391" y="2308"/>
                  </a:cubicBezTo>
                  <a:cubicBezTo>
                    <a:pt x="12202" y="2147"/>
                    <a:pt x="12010" y="2082"/>
                    <a:pt x="11822" y="2082"/>
                  </a:cubicBezTo>
                  <a:cubicBezTo>
                    <a:pt x="11010" y="2082"/>
                    <a:pt x="10280" y="3307"/>
                    <a:pt x="10280" y="3307"/>
                  </a:cubicBezTo>
                  <a:cubicBezTo>
                    <a:pt x="10280" y="3307"/>
                    <a:pt x="10777" y="345"/>
                    <a:pt x="9316" y="23"/>
                  </a:cubicBezTo>
                  <a:cubicBezTo>
                    <a:pt x="9245" y="8"/>
                    <a:pt x="9177" y="0"/>
                    <a:pt x="9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0"/>
            <p:cNvSpPr/>
            <p:nvPr/>
          </p:nvSpPr>
          <p:spPr>
            <a:xfrm>
              <a:off x="7553255" y="4335721"/>
              <a:ext cx="2160610" cy="807769"/>
            </a:xfrm>
            <a:custGeom>
              <a:avLst/>
              <a:gdLst/>
              <a:ahLst/>
              <a:cxnLst/>
              <a:rect l="l" t="t" r="r" b="b"/>
              <a:pathLst>
                <a:path w="17249" h="6449" extrusionOk="0">
                  <a:moveTo>
                    <a:pt x="9119" y="0"/>
                  </a:moveTo>
                  <a:cubicBezTo>
                    <a:pt x="7797" y="0"/>
                    <a:pt x="7177" y="2883"/>
                    <a:pt x="7177" y="2883"/>
                  </a:cubicBezTo>
                  <a:cubicBezTo>
                    <a:pt x="7239" y="2553"/>
                    <a:pt x="6799" y="2072"/>
                    <a:pt x="6257" y="2072"/>
                  </a:cubicBezTo>
                  <a:cubicBezTo>
                    <a:pt x="6151" y="2072"/>
                    <a:pt x="6041" y="2091"/>
                    <a:pt x="5930" y="2132"/>
                  </a:cubicBezTo>
                  <a:cubicBezTo>
                    <a:pt x="5248" y="2381"/>
                    <a:pt x="5180" y="4344"/>
                    <a:pt x="5180" y="4344"/>
                  </a:cubicBezTo>
                  <a:cubicBezTo>
                    <a:pt x="5180" y="4344"/>
                    <a:pt x="5180" y="3328"/>
                    <a:pt x="4451" y="3328"/>
                  </a:cubicBezTo>
                  <a:cubicBezTo>
                    <a:pt x="4360" y="3328"/>
                    <a:pt x="4257" y="3344"/>
                    <a:pt x="4142" y="3379"/>
                  </a:cubicBezTo>
                  <a:cubicBezTo>
                    <a:pt x="3109" y="3701"/>
                    <a:pt x="3216" y="5309"/>
                    <a:pt x="3216" y="5309"/>
                  </a:cubicBezTo>
                  <a:cubicBezTo>
                    <a:pt x="2252" y="5772"/>
                    <a:pt x="0" y="6449"/>
                    <a:pt x="0" y="6449"/>
                  </a:cubicBezTo>
                  <a:lnTo>
                    <a:pt x="17248" y="6449"/>
                  </a:lnTo>
                  <a:lnTo>
                    <a:pt x="14247" y="5811"/>
                  </a:lnTo>
                  <a:cubicBezTo>
                    <a:pt x="14247" y="5811"/>
                    <a:pt x="14574" y="4062"/>
                    <a:pt x="13711" y="3848"/>
                  </a:cubicBezTo>
                  <a:cubicBezTo>
                    <a:pt x="13630" y="3828"/>
                    <a:pt x="13555" y="3818"/>
                    <a:pt x="13486" y="3818"/>
                  </a:cubicBezTo>
                  <a:cubicBezTo>
                    <a:pt x="13128" y="3818"/>
                    <a:pt x="12912" y="4060"/>
                    <a:pt x="12789" y="4286"/>
                  </a:cubicBezTo>
                  <a:lnTo>
                    <a:pt x="12789" y="4286"/>
                  </a:lnTo>
                  <a:cubicBezTo>
                    <a:pt x="12941" y="3785"/>
                    <a:pt x="13074" y="2900"/>
                    <a:pt x="12391" y="2313"/>
                  </a:cubicBezTo>
                  <a:cubicBezTo>
                    <a:pt x="12203" y="2152"/>
                    <a:pt x="12012" y="2087"/>
                    <a:pt x="11825" y="2087"/>
                  </a:cubicBezTo>
                  <a:cubicBezTo>
                    <a:pt x="11016" y="2087"/>
                    <a:pt x="10286" y="3312"/>
                    <a:pt x="10286" y="3312"/>
                  </a:cubicBezTo>
                  <a:cubicBezTo>
                    <a:pt x="10286" y="3312"/>
                    <a:pt x="10788" y="344"/>
                    <a:pt x="9321" y="22"/>
                  </a:cubicBezTo>
                  <a:cubicBezTo>
                    <a:pt x="9252" y="7"/>
                    <a:pt x="9185" y="0"/>
                    <a:pt x="9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0"/>
            <p:cNvSpPr/>
            <p:nvPr/>
          </p:nvSpPr>
          <p:spPr>
            <a:xfrm>
              <a:off x="7773325" y="729653"/>
              <a:ext cx="1031921" cy="385795"/>
            </a:xfrm>
            <a:custGeom>
              <a:avLst/>
              <a:gdLst/>
              <a:ahLst/>
              <a:cxnLst/>
              <a:rect l="l" t="t" r="r" b="b"/>
              <a:pathLst>
                <a:path w="17249" h="6449" extrusionOk="0">
                  <a:moveTo>
                    <a:pt x="9119" y="0"/>
                  </a:moveTo>
                  <a:cubicBezTo>
                    <a:pt x="7797" y="0"/>
                    <a:pt x="7177" y="2883"/>
                    <a:pt x="7177" y="2883"/>
                  </a:cubicBezTo>
                  <a:cubicBezTo>
                    <a:pt x="7239" y="2553"/>
                    <a:pt x="6799" y="2072"/>
                    <a:pt x="6257" y="2072"/>
                  </a:cubicBezTo>
                  <a:cubicBezTo>
                    <a:pt x="6151" y="2072"/>
                    <a:pt x="6041" y="2091"/>
                    <a:pt x="5930" y="2132"/>
                  </a:cubicBezTo>
                  <a:cubicBezTo>
                    <a:pt x="5248" y="2381"/>
                    <a:pt x="5180" y="4344"/>
                    <a:pt x="5180" y="4344"/>
                  </a:cubicBezTo>
                  <a:cubicBezTo>
                    <a:pt x="5180" y="4344"/>
                    <a:pt x="5180" y="3328"/>
                    <a:pt x="4451" y="3328"/>
                  </a:cubicBezTo>
                  <a:cubicBezTo>
                    <a:pt x="4360" y="3328"/>
                    <a:pt x="4257" y="3344"/>
                    <a:pt x="4142" y="3379"/>
                  </a:cubicBezTo>
                  <a:cubicBezTo>
                    <a:pt x="3109" y="3701"/>
                    <a:pt x="3216" y="5309"/>
                    <a:pt x="3216" y="5309"/>
                  </a:cubicBezTo>
                  <a:cubicBezTo>
                    <a:pt x="2252" y="5772"/>
                    <a:pt x="0" y="6449"/>
                    <a:pt x="0" y="6449"/>
                  </a:cubicBezTo>
                  <a:lnTo>
                    <a:pt x="17248" y="6449"/>
                  </a:lnTo>
                  <a:lnTo>
                    <a:pt x="14247" y="5811"/>
                  </a:lnTo>
                  <a:cubicBezTo>
                    <a:pt x="14247" y="5811"/>
                    <a:pt x="14574" y="4062"/>
                    <a:pt x="13711" y="3848"/>
                  </a:cubicBezTo>
                  <a:cubicBezTo>
                    <a:pt x="13630" y="3828"/>
                    <a:pt x="13555" y="3818"/>
                    <a:pt x="13486" y="3818"/>
                  </a:cubicBezTo>
                  <a:cubicBezTo>
                    <a:pt x="13128" y="3818"/>
                    <a:pt x="12912" y="4060"/>
                    <a:pt x="12789" y="4286"/>
                  </a:cubicBezTo>
                  <a:lnTo>
                    <a:pt x="12789" y="4286"/>
                  </a:lnTo>
                  <a:cubicBezTo>
                    <a:pt x="12941" y="3785"/>
                    <a:pt x="13074" y="2900"/>
                    <a:pt x="12391" y="2313"/>
                  </a:cubicBezTo>
                  <a:cubicBezTo>
                    <a:pt x="12203" y="2152"/>
                    <a:pt x="12012" y="2087"/>
                    <a:pt x="11825" y="2087"/>
                  </a:cubicBezTo>
                  <a:cubicBezTo>
                    <a:pt x="11016" y="2087"/>
                    <a:pt x="10286" y="3312"/>
                    <a:pt x="10286" y="3312"/>
                  </a:cubicBezTo>
                  <a:cubicBezTo>
                    <a:pt x="10286" y="3312"/>
                    <a:pt x="10788" y="344"/>
                    <a:pt x="9321" y="22"/>
                  </a:cubicBezTo>
                  <a:cubicBezTo>
                    <a:pt x="9252" y="7"/>
                    <a:pt x="9185" y="0"/>
                    <a:pt x="9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" name="Google Shape;253;p20"/>
          <p:cNvSpPr txBox="1">
            <a:spLocks noGrp="1"/>
          </p:cNvSpPr>
          <p:nvPr>
            <p:ph type="title" hasCustomPrompt="1"/>
          </p:nvPr>
        </p:nvSpPr>
        <p:spPr>
          <a:xfrm>
            <a:off x="715050" y="1761228"/>
            <a:ext cx="7713900" cy="12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4" name="Google Shape;254;p20"/>
          <p:cNvSpPr txBox="1">
            <a:spLocks noGrp="1"/>
          </p:cNvSpPr>
          <p:nvPr>
            <p:ph type="body" idx="1"/>
          </p:nvPr>
        </p:nvSpPr>
        <p:spPr>
          <a:xfrm>
            <a:off x="2352000" y="2967672"/>
            <a:ext cx="4440000" cy="4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000">
                <a:solidFill>
                  <a:schemeClr val="accent1"/>
                </a:solidFill>
              </a:defRPr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p20"/>
          <p:cNvSpPr txBox="1">
            <a:spLocks noGrp="1"/>
          </p:cNvSpPr>
          <p:nvPr>
            <p:ph type="title" idx="2"/>
          </p:nvPr>
        </p:nvSpPr>
        <p:spPr>
          <a:xfrm>
            <a:off x="715050" y="503345"/>
            <a:ext cx="7713900" cy="3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3"/>
          <p:cNvPicPr preferRelativeResize="0"/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-100863" y="-426225"/>
            <a:ext cx="9345725" cy="6258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3"/>
          <p:cNvGrpSpPr/>
          <p:nvPr/>
        </p:nvGrpSpPr>
        <p:grpSpPr>
          <a:xfrm>
            <a:off x="409483" y="649027"/>
            <a:ext cx="9304382" cy="4494463"/>
            <a:chOff x="409483" y="649027"/>
            <a:chExt cx="9304382" cy="4494463"/>
          </a:xfrm>
        </p:grpSpPr>
        <p:sp>
          <p:nvSpPr>
            <p:cNvPr id="55" name="Google Shape;55;p3"/>
            <p:cNvSpPr/>
            <p:nvPr/>
          </p:nvSpPr>
          <p:spPr>
            <a:xfrm>
              <a:off x="409483" y="649027"/>
              <a:ext cx="945391" cy="353637"/>
            </a:xfrm>
            <a:custGeom>
              <a:avLst/>
              <a:gdLst/>
              <a:ahLst/>
              <a:cxnLst/>
              <a:rect l="l" t="t" r="r" b="b"/>
              <a:pathLst>
                <a:path w="17243" h="6450" extrusionOk="0">
                  <a:moveTo>
                    <a:pt x="9110" y="0"/>
                  </a:moveTo>
                  <a:cubicBezTo>
                    <a:pt x="7790" y="0"/>
                    <a:pt x="7172" y="2878"/>
                    <a:pt x="7172" y="2878"/>
                  </a:cubicBezTo>
                  <a:cubicBezTo>
                    <a:pt x="7233" y="2553"/>
                    <a:pt x="6793" y="2073"/>
                    <a:pt x="6252" y="2073"/>
                  </a:cubicBezTo>
                  <a:cubicBezTo>
                    <a:pt x="6146" y="2073"/>
                    <a:pt x="6036" y="2092"/>
                    <a:pt x="5925" y="2133"/>
                  </a:cubicBezTo>
                  <a:cubicBezTo>
                    <a:pt x="5242" y="2382"/>
                    <a:pt x="5174" y="4345"/>
                    <a:pt x="5174" y="4345"/>
                  </a:cubicBezTo>
                  <a:cubicBezTo>
                    <a:pt x="5174" y="4345"/>
                    <a:pt x="5174" y="3329"/>
                    <a:pt x="4445" y="3329"/>
                  </a:cubicBezTo>
                  <a:cubicBezTo>
                    <a:pt x="4354" y="3329"/>
                    <a:pt x="4251" y="3344"/>
                    <a:pt x="4136" y="3380"/>
                  </a:cubicBezTo>
                  <a:cubicBezTo>
                    <a:pt x="3104" y="3702"/>
                    <a:pt x="3211" y="5310"/>
                    <a:pt x="3211" y="5310"/>
                  </a:cubicBezTo>
                  <a:cubicBezTo>
                    <a:pt x="2246" y="5772"/>
                    <a:pt x="0" y="6450"/>
                    <a:pt x="0" y="6450"/>
                  </a:cubicBezTo>
                  <a:lnTo>
                    <a:pt x="17243" y="6450"/>
                  </a:lnTo>
                  <a:lnTo>
                    <a:pt x="14247" y="5806"/>
                  </a:lnTo>
                  <a:cubicBezTo>
                    <a:pt x="14247" y="5806"/>
                    <a:pt x="14568" y="4057"/>
                    <a:pt x="13711" y="3843"/>
                  </a:cubicBezTo>
                  <a:cubicBezTo>
                    <a:pt x="13631" y="3823"/>
                    <a:pt x="13556" y="3814"/>
                    <a:pt x="13487" y="3814"/>
                  </a:cubicBezTo>
                  <a:cubicBezTo>
                    <a:pt x="13126" y="3814"/>
                    <a:pt x="12908" y="4059"/>
                    <a:pt x="12784" y="4287"/>
                  </a:cubicBezTo>
                  <a:lnTo>
                    <a:pt x="12784" y="4287"/>
                  </a:lnTo>
                  <a:cubicBezTo>
                    <a:pt x="12938" y="3785"/>
                    <a:pt x="13075" y="2896"/>
                    <a:pt x="12391" y="2308"/>
                  </a:cubicBezTo>
                  <a:cubicBezTo>
                    <a:pt x="12202" y="2147"/>
                    <a:pt x="12010" y="2082"/>
                    <a:pt x="11822" y="2082"/>
                  </a:cubicBezTo>
                  <a:cubicBezTo>
                    <a:pt x="11010" y="2082"/>
                    <a:pt x="10280" y="3307"/>
                    <a:pt x="10280" y="3307"/>
                  </a:cubicBezTo>
                  <a:cubicBezTo>
                    <a:pt x="10280" y="3307"/>
                    <a:pt x="10777" y="345"/>
                    <a:pt x="9316" y="23"/>
                  </a:cubicBezTo>
                  <a:cubicBezTo>
                    <a:pt x="9245" y="8"/>
                    <a:pt x="9177" y="0"/>
                    <a:pt x="9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7553255" y="4335721"/>
              <a:ext cx="2160610" cy="807769"/>
            </a:xfrm>
            <a:custGeom>
              <a:avLst/>
              <a:gdLst/>
              <a:ahLst/>
              <a:cxnLst/>
              <a:rect l="l" t="t" r="r" b="b"/>
              <a:pathLst>
                <a:path w="17249" h="6449" extrusionOk="0">
                  <a:moveTo>
                    <a:pt x="9119" y="0"/>
                  </a:moveTo>
                  <a:cubicBezTo>
                    <a:pt x="7797" y="0"/>
                    <a:pt x="7177" y="2883"/>
                    <a:pt x="7177" y="2883"/>
                  </a:cubicBezTo>
                  <a:cubicBezTo>
                    <a:pt x="7239" y="2553"/>
                    <a:pt x="6799" y="2072"/>
                    <a:pt x="6257" y="2072"/>
                  </a:cubicBezTo>
                  <a:cubicBezTo>
                    <a:pt x="6151" y="2072"/>
                    <a:pt x="6041" y="2091"/>
                    <a:pt x="5930" y="2132"/>
                  </a:cubicBezTo>
                  <a:cubicBezTo>
                    <a:pt x="5248" y="2381"/>
                    <a:pt x="5180" y="4344"/>
                    <a:pt x="5180" y="4344"/>
                  </a:cubicBezTo>
                  <a:cubicBezTo>
                    <a:pt x="5180" y="4344"/>
                    <a:pt x="5180" y="3328"/>
                    <a:pt x="4451" y="3328"/>
                  </a:cubicBezTo>
                  <a:cubicBezTo>
                    <a:pt x="4360" y="3328"/>
                    <a:pt x="4257" y="3344"/>
                    <a:pt x="4142" y="3379"/>
                  </a:cubicBezTo>
                  <a:cubicBezTo>
                    <a:pt x="3109" y="3701"/>
                    <a:pt x="3216" y="5309"/>
                    <a:pt x="3216" y="5309"/>
                  </a:cubicBezTo>
                  <a:cubicBezTo>
                    <a:pt x="2252" y="5772"/>
                    <a:pt x="0" y="6449"/>
                    <a:pt x="0" y="6449"/>
                  </a:cubicBezTo>
                  <a:lnTo>
                    <a:pt x="17248" y="6449"/>
                  </a:lnTo>
                  <a:lnTo>
                    <a:pt x="14247" y="5811"/>
                  </a:lnTo>
                  <a:cubicBezTo>
                    <a:pt x="14247" y="5811"/>
                    <a:pt x="14574" y="4062"/>
                    <a:pt x="13711" y="3848"/>
                  </a:cubicBezTo>
                  <a:cubicBezTo>
                    <a:pt x="13630" y="3828"/>
                    <a:pt x="13555" y="3818"/>
                    <a:pt x="13486" y="3818"/>
                  </a:cubicBezTo>
                  <a:cubicBezTo>
                    <a:pt x="13128" y="3818"/>
                    <a:pt x="12912" y="4060"/>
                    <a:pt x="12789" y="4286"/>
                  </a:cubicBezTo>
                  <a:lnTo>
                    <a:pt x="12789" y="4286"/>
                  </a:lnTo>
                  <a:cubicBezTo>
                    <a:pt x="12941" y="3785"/>
                    <a:pt x="13074" y="2900"/>
                    <a:pt x="12391" y="2313"/>
                  </a:cubicBezTo>
                  <a:cubicBezTo>
                    <a:pt x="12203" y="2152"/>
                    <a:pt x="12012" y="2087"/>
                    <a:pt x="11825" y="2087"/>
                  </a:cubicBezTo>
                  <a:cubicBezTo>
                    <a:pt x="11016" y="2087"/>
                    <a:pt x="10286" y="3312"/>
                    <a:pt x="10286" y="3312"/>
                  </a:cubicBezTo>
                  <a:cubicBezTo>
                    <a:pt x="10286" y="3312"/>
                    <a:pt x="10788" y="344"/>
                    <a:pt x="9321" y="22"/>
                  </a:cubicBezTo>
                  <a:cubicBezTo>
                    <a:pt x="9252" y="7"/>
                    <a:pt x="9185" y="0"/>
                    <a:pt x="9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7773325" y="729653"/>
              <a:ext cx="1031921" cy="385795"/>
            </a:xfrm>
            <a:custGeom>
              <a:avLst/>
              <a:gdLst/>
              <a:ahLst/>
              <a:cxnLst/>
              <a:rect l="l" t="t" r="r" b="b"/>
              <a:pathLst>
                <a:path w="17249" h="6449" extrusionOk="0">
                  <a:moveTo>
                    <a:pt x="9119" y="0"/>
                  </a:moveTo>
                  <a:cubicBezTo>
                    <a:pt x="7797" y="0"/>
                    <a:pt x="7177" y="2883"/>
                    <a:pt x="7177" y="2883"/>
                  </a:cubicBezTo>
                  <a:cubicBezTo>
                    <a:pt x="7239" y="2553"/>
                    <a:pt x="6799" y="2072"/>
                    <a:pt x="6257" y="2072"/>
                  </a:cubicBezTo>
                  <a:cubicBezTo>
                    <a:pt x="6151" y="2072"/>
                    <a:pt x="6041" y="2091"/>
                    <a:pt x="5930" y="2132"/>
                  </a:cubicBezTo>
                  <a:cubicBezTo>
                    <a:pt x="5248" y="2381"/>
                    <a:pt x="5180" y="4344"/>
                    <a:pt x="5180" y="4344"/>
                  </a:cubicBezTo>
                  <a:cubicBezTo>
                    <a:pt x="5180" y="4344"/>
                    <a:pt x="5180" y="3328"/>
                    <a:pt x="4451" y="3328"/>
                  </a:cubicBezTo>
                  <a:cubicBezTo>
                    <a:pt x="4360" y="3328"/>
                    <a:pt x="4257" y="3344"/>
                    <a:pt x="4142" y="3379"/>
                  </a:cubicBezTo>
                  <a:cubicBezTo>
                    <a:pt x="3109" y="3701"/>
                    <a:pt x="3216" y="5309"/>
                    <a:pt x="3216" y="5309"/>
                  </a:cubicBezTo>
                  <a:cubicBezTo>
                    <a:pt x="2252" y="5772"/>
                    <a:pt x="0" y="6449"/>
                    <a:pt x="0" y="6449"/>
                  </a:cubicBezTo>
                  <a:lnTo>
                    <a:pt x="17248" y="6449"/>
                  </a:lnTo>
                  <a:lnTo>
                    <a:pt x="14247" y="5811"/>
                  </a:lnTo>
                  <a:cubicBezTo>
                    <a:pt x="14247" y="5811"/>
                    <a:pt x="14574" y="4062"/>
                    <a:pt x="13711" y="3848"/>
                  </a:cubicBezTo>
                  <a:cubicBezTo>
                    <a:pt x="13630" y="3828"/>
                    <a:pt x="13555" y="3818"/>
                    <a:pt x="13486" y="3818"/>
                  </a:cubicBezTo>
                  <a:cubicBezTo>
                    <a:pt x="13128" y="3818"/>
                    <a:pt x="12912" y="4060"/>
                    <a:pt x="12789" y="4286"/>
                  </a:cubicBezTo>
                  <a:lnTo>
                    <a:pt x="12789" y="4286"/>
                  </a:lnTo>
                  <a:cubicBezTo>
                    <a:pt x="12941" y="3785"/>
                    <a:pt x="13074" y="2900"/>
                    <a:pt x="12391" y="2313"/>
                  </a:cubicBezTo>
                  <a:cubicBezTo>
                    <a:pt x="12203" y="2152"/>
                    <a:pt x="12012" y="2087"/>
                    <a:pt x="11825" y="2087"/>
                  </a:cubicBezTo>
                  <a:cubicBezTo>
                    <a:pt x="11016" y="2087"/>
                    <a:pt x="10286" y="3312"/>
                    <a:pt x="10286" y="3312"/>
                  </a:cubicBezTo>
                  <a:cubicBezTo>
                    <a:pt x="10286" y="3312"/>
                    <a:pt x="10788" y="344"/>
                    <a:pt x="9321" y="22"/>
                  </a:cubicBezTo>
                  <a:cubicBezTo>
                    <a:pt x="9252" y="7"/>
                    <a:pt x="9185" y="0"/>
                    <a:pt x="9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" name="Google Shape;58;p3"/>
          <p:cNvSpPr txBox="1">
            <a:spLocks noGrp="1"/>
          </p:cNvSpPr>
          <p:nvPr>
            <p:ph type="title"/>
          </p:nvPr>
        </p:nvSpPr>
        <p:spPr>
          <a:xfrm>
            <a:off x="3902100" y="1583302"/>
            <a:ext cx="3495600" cy="16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3"/>
          <p:cNvSpPr txBox="1">
            <a:spLocks noGrp="1"/>
          </p:cNvSpPr>
          <p:nvPr>
            <p:ph type="title" idx="2" hasCustomPrompt="1"/>
          </p:nvPr>
        </p:nvSpPr>
        <p:spPr>
          <a:xfrm>
            <a:off x="1746300" y="1740150"/>
            <a:ext cx="2155800" cy="16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9pPr>
          </a:lstStyle>
          <a:p>
            <a:r>
              <a:t>xx%</a:t>
            </a:r>
          </a:p>
        </p:txBody>
      </p:sp>
      <p:sp>
        <p:nvSpPr>
          <p:cNvPr id="60" name="Google Shape;60;p3"/>
          <p:cNvSpPr txBox="1">
            <a:spLocks noGrp="1"/>
          </p:cNvSpPr>
          <p:nvPr>
            <p:ph type="subTitle" idx="1"/>
          </p:nvPr>
        </p:nvSpPr>
        <p:spPr>
          <a:xfrm>
            <a:off x="3902100" y="3082598"/>
            <a:ext cx="27444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SECTION_HEADER_1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21"/>
          <p:cNvPicPr preferRelativeResize="0"/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-100863" y="-426225"/>
            <a:ext cx="9345725" cy="6258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21"/>
          <p:cNvGrpSpPr/>
          <p:nvPr/>
        </p:nvGrpSpPr>
        <p:grpSpPr>
          <a:xfrm>
            <a:off x="-793602" y="188351"/>
            <a:ext cx="10638999" cy="5045736"/>
            <a:chOff x="-793602" y="188351"/>
            <a:chExt cx="10638999" cy="5045736"/>
          </a:xfrm>
        </p:grpSpPr>
        <p:sp>
          <p:nvSpPr>
            <p:cNvPr id="259" name="Google Shape;259;p21"/>
            <p:cNvSpPr/>
            <p:nvPr/>
          </p:nvSpPr>
          <p:spPr>
            <a:xfrm>
              <a:off x="8237401" y="2522749"/>
              <a:ext cx="1607996" cy="601495"/>
            </a:xfrm>
            <a:custGeom>
              <a:avLst/>
              <a:gdLst/>
              <a:ahLst/>
              <a:cxnLst/>
              <a:rect l="l" t="t" r="r" b="b"/>
              <a:pathLst>
                <a:path w="17243" h="6450" extrusionOk="0">
                  <a:moveTo>
                    <a:pt x="9110" y="0"/>
                  </a:moveTo>
                  <a:cubicBezTo>
                    <a:pt x="7790" y="0"/>
                    <a:pt x="7172" y="2878"/>
                    <a:pt x="7172" y="2878"/>
                  </a:cubicBezTo>
                  <a:cubicBezTo>
                    <a:pt x="7233" y="2553"/>
                    <a:pt x="6793" y="2073"/>
                    <a:pt x="6252" y="2073"/>
                  </a:cubicBezTo>
                  <a:cubicBezTo>
                    <a:pt x="6146" y="2073"/>
                    <a:pt x="6036" y="2092"/>
                    <a:pt x="5925" y="2133"/>
                  </a:cubicBezTo>
                  <a:cubicBezTo>
                    <a:pt x="5242" y="2382"/>
                    <a:pt x="5174" y="4345"/>
                    <a:pt x="5174" y="4345"/>
                  </a:cubicBezTo>
                  <a:cubicBezTo>
                    <a:pt x="5174" y="4345"/>
                    <a:pt x="5174" y="3329"/>
                    <a:pt x="4445" y="3329"/>
                  </a:cubicBezTo>
                  <a:cubicBezTo>
                    <a:pt x="4354" y="3329"/>
                    <a:pt x="4251" y="3344"/>
                    <a:pt x="4136" y="3380"/>
                  </a:cubicBezTo>
                  <a:cubicBezTo>
                    <a:pt x="3104" y="3702"/>
                    <a:pt x="3211" y="5310"/>
                    <a:pt x="3211" y="5310"/>
                  </a:cubicBezTo>
                  <a:cubicBezTo>
                    <a:pt x="2246" y="5772"/>
                    <a:pt x="0" y="6450"/>
                    <a:pt x="0" y="6450"/>
                  </a:cubicBezTo>
                  <a:lnTo>
                    <a:pt x="17243" y="6450"/>
                  </a:lnTo>
                  <a:lnTo>
                    <a:pt x="14247" y="5806"/>
                  </a:lnTo>
                  <a:cubicBezTo>
                    <a:pt x="14247" y="5806"/>
                    <a:pt x="14568" y="4057"/>
                    <a:pt x="13711" y="3843"/>
                  </a:cubicBezTo>
                  <a:cubicBezTo>
                    <a:pt x="13631" y="3823"/>
                    <a:pt x="13556" y="3814"/>
                    <a:pt x="13487" y="3814"/>
                  </a:cubicBezTo>
                  <a:cubicBezTo>
                    <a:pt x="13126" y="3814"/>
                    <a:pt x="12908" y="4059"/>
                    <a:pt x="12784" y="4287"/>
                  </a:cubicBezTo>
                  <a:lnTo>
                    <a:pt x="12784" y="4287"/>
                  </a:lnTo>
                  <a:cubicBezTo>
                    <a:pt x="12938" y="3785"/>
                    <a:pt x="13075" y="2896"/>
                    <a:pt x="12391" y="2308"/>
                  </a:cubicBezTo>
                  <a:cubicBezTo>
                    <a:pt x="12202" y="2147"/>
                    <a:pt x="12010" y="2082"/>
                    <a:pt x="11822" y="2082"/>
                  </a:cubicBezTo>
                  <a:cubicBezTo>
                    <a:pt x="11010" y="2082"/>
                    <a:pt x="10280" y="3307"/>
                    <a:pt x="10280" y="3307"/>
                  </a:cubicBezTo>
                  <a:cubicBezTo>
                    <a:pt x="10280" y="3307"/>
                    <a:pt x="10777" y="345"/>
                    <a:pt x="9316" y="23"/>
                  </a:cubicBezTo>
                  <a:cubicBezTo>
                    <a:pt x="9245" y="8"/>
                    <a:pt x="9177" y="0"/>
                    <a:pt x="9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1"/>
            <p:cNvSpPr/>
            <p:nvPr/>
          </p:nvSpPr>
          <p:spPr>
            <a:xfrm>
              <a:off x="6669107" y="188351"/>
              <a:ext cx="1871861" cy="699845"/>
            </a:xfrm>
            <a:custGeom>
              <a:avLst/>
              <a:gdLst/>
              <a:ahLst/>
              <a:cxnLst/>
              <a:rect l="l" t="t" r="r" b="b"/>
              <a:pathLst>
                <a:path w="17249" h="6449" extrusionOk="0">
                  <a:moveTo>
                    <a:pt x="9119" y="0"/>
                  </a:moveTo>
                  <a:cubicBezTo>
                    <a:pt x="7797" y="0"/>
                    <a:pt x="7177" y="2883"/>
                    <a:pt x="7177" y="2883"/>
                  </a:cubicBezTo>
                  <a:cubicBezTo>
                    <a:pt x="7239" y="2553"/>
                    <a:pt x="6799" y="2072"/>
                    <a:pt x="6257" y="2072"/>
                  </a:cubicBezTo>
                  <a:cubicBezTo>
                    <a:pt x="6151" y="2072"/>
                    <a:pt x="6041" y="2091"/>
                    <a:pt x="5930" y="2132"/>
                  </a:cubicBezTo>
                  <a:cubicBezTo>
                    <a:pt x="5248" y="2381"/>
                    <a:pt x="5180" y="4344"/>
                    <a:pt x="5180" y="4344"/>
                  </a:cubicBezTo>
                  <a:cubicBezTo>
                    <a:pt x="5180" y="4344"/>
                    <a:pt x="5180" y="3328"/>
                    <a:pt x="4451" y="3328"/>
                  </a:cubicBezTo>
                  <a:cubicBezTo>
                    <a:pt x="4360" y="3328"/>
                    <a:pt x="4257" y="3344"/>
                    <a:pt x="4142" y="3379"/>
                  </a:cubicBezTo>
                  <a:cubicBezTo>
                    <a:pt x="3109" y="3701"/>
                    <a:pt x="3216" y="5309"/>
                    <a:pt x="3216" y="5309"/>
                  </a:cubicBezTo>
                  <a:cubicBezTo>
                    <a:pt x="2252" y="5772"/>
                    <a:pt x="0" y="6449"/>
                    <a:pt x="0" y="6449"/>
                  </a:cubicBezTo>
                  <a:lnTo>
                    <a:pt x="17248" y="6449"/>
                  </a:lnTo>
                  <a:lnTo>
                    <a:pt x="14247" y="5811"/>
                  </a:lnTo>
                  <a:cubicBezTo>
                    <a:pt x="14247" y="5811"/>
                    <a:pt x="14574" y="4062"/>
                    <a:pt x="13711" y="3848"/>
                  </a:cubicBezTo>
                  <a:cubicBezTo>
                    <a:pt x="13630" y="3828"/>
                    <a:pt x="13555" y="3818"/>
                    <a:pt x="13486" y="3818"/>
                  </a:cubicBezTo>
                  <a:cubicBezTo>
                    <a:pt x="13128" y="3818"/>
                    <a:pt x="12912" y="4060"/>
                    <a:pt x="12789" y="4286"/>
                  </a:cubicBezTo>
                  <a:lnTo>
                    <a:pt x="12789" y="4286"/>
                  </a:lnTo>
                  <a:cubicBezTo>
                    <a:pt x="12941" y="3785"/>
                    <a:pt x="13074" y="2900"/>
                    <a:pt x="12391" y="2313"/>
                  </a:cubicBezTo>
                  <a:cubicBezTo>
                    <a:pt x="12203" y="2152"/>
                    <a:pt x="12012" y="2087"/>
                    <a:pt x="11825" y="2087"/>
                  </a:cubicBezTo>
                  <a:cubicBezTo>
                    <a:pt x="11016" y="2087"/>
                    <a:pt x="10286" y="3312"/>
                    <a:pt x="10286" y="3312"/>
                  </a:cubicBezTo>
                  <a:cubicBezTo>
                    <a:pt x="10286" y="3312"/>
                    <a:pt x="10788" y="344"/>
                    <a:pt x="9321" y="22"/>
                  </a:cubicBezTo>
                  <a:cubicBezTo>
                    <a:pt x="9252" y="7"/>
                    <a:pt x="9185" y="0"/>
                    <a:pt x="9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-793602" y="3976369"/>
              <a:ext cx="3362342" cy="1257718"/>
            </a:xfrm>
            <a:custGeom>
              <a:avLst/>
              <a:gdLst/>
              <a:ahLst/>
              <a:cxnLst/>
              <a:rect l="l" t="t" r="r" b="b"/>
              <a:pathLst>
                <a:path w="17243" h="6450" extrusionOk="0">
                  <a:moveTo>
                    <a:pt x="9110" y="0"/>
                  </a:moveTo>
                  <a:cubicBezTo>
                    <a:pt x="7790" y="0"/>
                    <a:pt x="7172" y="2878"/>
                    <a:pt x="7172" y="2878"/>
                  </a:cubicBezTo>
                  <a:cubicBezTo>
                    <a:pt x="7233" y="2553"/>
                    <a:pt x="6793" y="2073"/>
                    <a:pt x="6252" y="2073"/>
                  </a:cubicBezTo>
                  <a:cubicBezTo>
                    <a:pt x="6146" y="2073"/>
                    <a:pt x="6036" y="2092"/>
                    <a:pt x="5925" y="2133"/>
                  </a:cubicBezTo>
                  <a:cubicBezTo>
                    <a:pt x="5242" y="2382"/>
                    <a:pt x="5174" y="4345"/>
                    <a:pt x="5174" y="4345"/>
                  </a:cubicBezTo>
                  <a:cubicBezTo>
                    <a:pt x="5174" y="4345"/>
                    <a:pt x="5174" y="3329"/>
                    <a:pt x="4445" y="3329"/>
                  </a:cubicBezTo>
                  <a:cubicBezTo>
                    <a:pt x="4354" y="3329"/>
                    <a:pt x="4251" y="3344"/>
                    <a:pt x="4136" y="3380"/>
                  </a:cubicBezTo>
                  <a:cubicBezTo>
                    <a:pt x="3104" y="3702"/>
                    <a:pt x="3211" y="5310"/>
                    <a:pt x="3211" y="5310"/>
                  </a:cubicBezTo>
                  <a:cubicBezTo>
                    <a:pt x="2246" y="5772"/>
                    <a:pt x="0" y="6450"/>
                    <a:pt x="0" y="6450"/>
                  </a:cubicBezTo>
                  <a:lnTo>
                    <a:pt x="17243" y="6450"/>
                  </a:lnTo>
                  <a:lnTo>
                    <a:pt x="14247" y="5806"/>
                  </a:lnTo>
                  <a:cubicBezTo>
                    <a:pt x="14247" y="5806"/>
                    <a:pt x="14568" y="4057"/>
                    <a:pt x="13711" y="3843"/>
                  </a:cubicBezTo>
                  <a:cubicBezTo>
                    <a:pt x="13631" y="3823"/>
                    <a:pt x="13556" y="3814"/>
                    <a:pt x="13487" y="3814"/>
                  </a:cubicBezTo>
                  <a:cubicBezTo>
                    <a:pt x="13126" y="3814"/>
                    <a:pt x="12908" y="4059"/>
                    <a:pt x="12784" y="4287"/>
                  </a:cubicBezTo>
                  <a:lnTo>
                    <a:pt x="12784" y="4287"/>
                  </a:lnTo>
                  <a:cubicBezTo>
                    <a:pt x="12938" y="3785"/>
                    <a:pt x="13075" y="2896"/>
                    <a:pt x="12391" y="2308"/>
                  </a:cubicBezTo>
                  <a:cubicBezTo>
                    <a:pt x="12202" y="2147"/>
                    <a:pt x="12010" y="2082"/>
                    <a:pt x="11822" y="2082"/>
                  </a:cubicBezTo>
                  <a:cubicBezTo>
                    <a:pt x="11010" y="2082"/>
                    <a:pt x="10280" y="3307"/>
                    <a:pt x="10280" y="3307"/>
                  </a:cubicBezTo>
                  <a:cubicBezTo>
                    <a:pt x="10280" y="3307"/>
                    <a:pt x="10777" y="345"/>
                    <a:pt x="9316" y="23"/>
                  </a:cubicBezTo>
                  <a:cubicBezTo>
                    <a:pt x="9245" y="8"/>
                    <a:pt x="9177" y="0"/>
                    <a:pt x="9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" name="Google Shape;262;p21"/>
          <p:cNvSpPr txBox="1">
            <a:spLocks noGrp="1"/>
          </p:cNvSpPr>
          <p:nvPr>
            <p:ph type="title"/>
          </p:nvPr>
        </p:nvSpPr>
        <p:spPr>
          <a:xfrm>
            <a:off x="607886" y="453432"/>
            <a:ext cx="78045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3" name="Google Shape;263;p21"/>
          <p:cNvSpPr txBox="1">
            <a:spLocks noGrp="1"/>
          </p:cNvSpPr>
          <p:nvPr>
            <p:ph type="title" idx="2" hasCustomPrompt="1"/>
          </p:nvPr>
        </p:nvSpPr>
        <p:spPr>
          <a:xfrm>
            <a:off x="2287418" y="1582800"/>
            <a:ext cx="21543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4" name="Google Shape;264;p21"/>
          <p:cNvSpPr txBox="1">
            <a:spLocks noGrp="1"/>
          </p:cNvSpPr>
          <p:nvPr>
            <p:ph type="title" idx="3" hasCustomPrompt="1"/>
          </p:nvPr>
        </p:nvSpPr>
        <p:spPr>
          <a:xfrm>
            <a:off x="2287418" y="2762069"/>
            <a:ext cx="21543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5" name="Google Shape;265;p21"/>
          <p:cNvSpPr txBox="1">
            <a:spLocks noGrp="1"/>
          </p:cNvSpPr>
          <p:nvPr>
            <p:ph type="title" idx="4" hasCustomPrompt="1"/>
          </p:nvPr>
        </p:nvSpPr>
        <p:spPr>
          <a:xfrm>
            <a:off x="2287418" y="3873600"/>
            <a:ext cx="21543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6" name="Google Shape;266;p21"/>
          <p:cNvSpPr txBox="1">
            <a:spLocks noGrp="1"/>
          </p:cNvSpPr>
          <p:nvPr>
            <p:ph type="subTitle" idx="1"/>
          </p:nvPr>
        </p:nvSpPr>
        <p:spPr>
          <a:xfrm>
            <a:off x="4702282" y="1724363"/>
            <a:ext cx="2154300" cy="6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1"/>
          <p:cNvSpPr txBox="1">
            <a:spLocks noGrp="1"/>
          </p:cNvSpPr>
          <p:nvPr>
            <p:ph type="subTitle" idx="5"/>
          </p:nvPr>
        </p:nvSpPr>
        <p:spPr>
          <a:xfrm>
            <a:off x="4702282" y="2862819"/>
            <a:ext cx="2154300" cy="6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21"/>
          <p:cNvSpPr txBox="1">
            <a:spLocks noGrp="1"/>
          </p:cNvSpPr>
          <p:nvPr>
            <p:ph type="subTitle" idx="6"/>
          </p:nvPr>
        </p:nvSpPr>
        <p:spPr>
          <a:xfrm>
            <a:off x="4702282" y="3913702"/>
            <a:ext cx="2154300" cy="6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TITLE_1_1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2"/>
          <p:cNvPicPr preferRelativeResize="0"/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-100863" y="-426225"/>
            <a:ext cx="9345725" cy="6258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1" name="Google Shape;271;p22"/>
          <p:cNvGrpSpPr/>
          <p:nvPr/>
        </p:nvGrpSpPr>
        <p:grpSpPr>
          <a:xfrm>
            <a:off x="168708" y="108327"/>
            <a:ext cx="9262540" cy="5182770"/>
            <a:chOff x="168708" y="108327"/>
            <a:chExt cx="9262540" cy="5182770"/>
          </a:xfrm>
        </p:grpSpPr>
        <p:sp>
          <p:nvSpPr>
            <p:cNvPr id="272" name="Google Shape;272;p22"/>
            <p:cNvSpPr/>
            <p:nvPr/>
          </p:nvSpPr>
          <p:spPr>
            <a:xfrm>
              <a:off x="168708" y="108327"/>
              <a:ext cx="945391" cy="353637"/>
            </a:xfrm>
            <a:custGeom>
              <a:avLst/>
              <a:gdLst/>
              <a:ahLst/>
              <a:cxnLst/>
              <a:rect l="l" t="t" r="r" b="b"/>
              <a:pathLst>
                <a:path w="17243" h="6450" extrusionOk="0">
                  <a:moveTo>
                    <a:pt x="9110" y="0"/>
                  </a:moveTo>
                  <a:cubicBezTo>
                    <a:pt x="7790" y="0"/>
                    <a:pt x="7172" y="2878"/>
                    <a:pt x="7172" y="2878"/>
                  </a:cubicBezTo>
                  <a:cubicBezTo>
                    <a:pt x="7233" y="2553"/>
                    <a:pt x="6793" y="2073"/>
                    <a:pt x="6252" y="2073"/>
                  </a:cubicBezTo>
                  <a:cubicBezTo>
                    <a:pt x="6146" y="2073"/>
                    <a:pt x="6036" y="2092"/>
                    <a:pt x="5925" y="2133"/>
                  </a:cubicBezTo>
                  <a:cubicBezTo>
                    <a:pt x="5242" y="2382"/>
                    <a:pt x="5174" y="4345"/>
                    <a:pt x="5174" y="4345"/>
                  </a:cubicBezTo>
                  <a:cubicBezTo>
                    <a:pt x="5174" y="4345"/>
                    <a:pt x="5174" y="3329"/>
                    <a:pt x="4445" y="3329"/>
                  </a:cubicBezTo>
                  <a:cubicBezTo>
                    <a:pt x="4354" y="3329"/>
                    <a:pt x="4251" y="3344"/>
                    <a:pt x="4136" y="3380"/>
                  </a:cubicBezTo>
                  <a:cubicBezTo>
                    <a:pt x="3104" y="3702"/>
                    <a:pt x="3211" y="5310"/>
                    <a:pt x="3211" y="5310"/>
                  </a:cubicBezTo>
                  <a:cubicBezTo>
                    <a:pt x="2246" y="5772"/>
                    <a:pt x="0" y="6450"/>
                    <a:pt x="0" y="6450"/>
                  </a:cubicBezTo>
                  <a:lnTo>
                    <a:pt x="17243" y="6450"/>
                  </a:lnTo>
                  <a:lnTo>
                    <a:pt x="14247" y="5806"/>
                  </a:lnTo>
                  <a:cubicBezTo>
                    <a:pt x="14247" y="5806"/>
                    <a:pt x="14568" y="4057"/>
                    <a:pt x="13711" y="3843"/>
                  </a:cubicBezTo>
                  <a:cubicBezTo>
                    <a:pt x="13631" y="3823"/>
                    <a:pt x="13556" y="3814"/>
                    <a:pt x="13487" y="3814"/>
                  </a:cubicBezTo>
                  <a:cubicBezTo>
                    <a:pt x="13126" y="3814"/>
                    <a:pt x="12908" y="4059"/>
                    <a:pt x="12784" y="4287"/>
                  </a:cubicBezTo>
                  <a:lnTo>
                    <a:pt x="12784" y="4287"/>
                  </a:lnTo>
                  <a:cubicBezTo>
                    <a:pt x="12938" y="3785"/>
                    <a:pt x="13075" y="2896"/>
                    <a:pt x="12391" y="2308"/>
                  </a:cubicBezTo>
                  <a:cubicBezTo>
                    <a:pt x="12202" y="2147"/>
                    <a:pt x="12010" y="2082"/>
                    <a:pt x="11822" y="2082"/>
                  </a:cubicBezTo>
                  <a:cubicBezTo>
                    <a:pt x="11010" y="2082"/>
                    <a:pt x="10280" y="3307"/>
                    <a:pt x="10280" y="3307"/>
                  </a:cubicBezTo>
                  <a:cubicBezTo>
                    <a:pt x="10280" y="3307"/>
                    <a:pt x="10777" y="345"/>
                    <a:pt x="9316" y="23"/>
                  </a:cubicBezTo>
                  <a:cubicBezTo>
                    <a:pt x="9245" y="8"/>
                    <a:pt x="9177" y="0"/>
                    <a:pt x="9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2"/>
            <p:cNvSpPr/>
            <p:nvPr/>
          </p:nvSpPr>
          <p:spPr>
            <a:xfrm>
              <a:off x="7773325" y="729653"/>
              <a:ext cx="1031921" cy="385795"/>
            </a:xfrm>
            <a:custGeom>
              <a:avLst/>
              <a:gdLst/>
              <a:ahLst/>
              <a:cxnLst/>
              <a:rect l="l" t="t" r="r" b="b"/>
              <a:pathLst>
                <a:path w="17249" h="6449" extrusionOk="0">
                  <a:moveTo>
                    <a:pt x="9119" y="0"/>
                  </a:moveTo>
                  <a:cubicBezTo>
                    <a:pt x="7797" y="0"/>
                    <a:pt x="7177" y="2883"/>
                    <a:pt x="7177" y="2883"/>
                  </a:cubicBezTo>
                  <a:cubicBezTo>
                    <a:pt x="7239" y="2553"/>
                    <a:pt x="6799" y="2072"/>
                    <a:pt x="6257" y="2072"/>
                  </a:cubicBezTo>
                  <a:cubicBezTo>
                    <a:pt x="6151" y="2072"/>
                    <a:pt x="6041" y="2091"/>
                    <a:pt x="5930" y="2132"/>
                  </a:cubicBezTo>
                  <a:cubicBezTo>
                    <a:pt x="5248" y="2381"/>
                    <a:pt x="5180" y="4344"/>
                    <a:pt x="5180" y="4344"/>
                  </a:cubicBezTo>
                  <a:cubicBezTo>
                    <a:pt x="5180" y="4344"/>
                    <a:pt x="5180" y="3328"/>
                    <a:pt x="4451" y="3328"/>
                  </a:cubicBezTo>
                  <a:cubicBezTo>
                    <a:pt x="4360" y="3328"/>
                    <a:pt x="4257" y="3344"/>
                    <a:pt x="4142" y="3379"/>
                  </a:cubicBezTo>
                  <a:cubicBezTo>
                    <a:pt x="3109" y="3701"/>
                    <a:pt x="3216" y="5309"/>
                    <a:pt x="3216" y="5309"/>
                  </a:cubicBezTo>
                  <a:cubicBezTo>
                    <a:pt x="2252" y="5772"/>
                    <a:pt x="0" y="6449"/>
                    <a:pt x="0" y="6449"/>
                  </a:cubicBezTo>
                  <a:lnTo>
                    <a:pt x="17248" y="6449"/>
                  </a:lnTo>
                  <a:lnTo>
                    <a:pt x="14247" y="5811"/>
                  </a:lnTo>
                  <a:cubicBezTo>
                    <a:pt x="14247" y="5811"/>
                    <a:pt x="14574" y="4062"/>
                    <a:pt x="13711" y="3848"/>
                  </a:cubicBezTo>
                  <a:cubicBezTo>
                    <a:pt x="13630" y="3828"/>
                    <a:pt x="13555" y="3818"/>
                    <a:pt x="13486" y="3818"/>
                  </a:cubicBezTo>
                  <a:cubicBezTo>
                    <a:pt x="13128" y="3818"/>
                    <a:pt x="12912" y="4060"/>
                    <a:pt x="12789" y="4286"/>
                  </a:cubicBezTo>
                  <a:lnTo>
                    <a:pt x="12789" y="4286"/>
                  </a:lnTo>
                  <a:cubicBezTo>
                    <a:pt x="12941" y="3785"/>
                    <a:pt x="13074" y="2900"/>
                    <a:pt x="12391" y="2313"/>
                  </a:cubicBezTo>
                  <a:cubicBezTo>
                    <a:pt x="12203" y="2152"/>
                    <a:pt x="12012" y="2087"/>
                    <a:pt x="11825" y="2087"/>
                  </a:cubicBezTo>
                  <a:cubicBezTo>
                    <a:pt x="11016" y="2087"/>
                    <a:pt x="10286" y="3312"/>
                    <a:pt x="10286" y="3312"/>
                  </a:cubicBezTo>
                  <a:cubicBezTo>
                    <a:pt x="10286" y="3312"/>
                    <a:pt x="10788" y="344"/>
                    <a:pt x="9321" y="22"/>
                  </a:cubicBezTo>
                  <a:cubicBezTo>
                    <a:pt x="9252" y="7"/>
                    <a:pt x="9185" y="0"/>
                    <a:pt x="9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2"/>
            <p:cNvSpPr/>
            <p:nvPr/>
          </p:nvSpPr>
          <p:spPr>
            <a:xfrm flipH="1">
              <a:off x="418084" y="4605228"/>
              <a:ext cx="1384232" cy="517532"/>
            </a:xfrm>
            <a:custGeom>
              <a:avLst/>
              <a:gdLst/>
              <a:ahLst/>
              <a:cxnLst/>
              <a:rect l="l" t="t" r="r" b="b"/>
              <a:pathLst>
                <a:path w="17249" h="6449" extrusionOk="0">
                  <a:moveTo>
                    <a:pt x="9119" y="0"/>
                  </a:moveTo>
                  <a:cubicBezTo>
                    <a:pt x="7797" y="0"/>
                    <a:pt x="7177" y="2883"/>
                    <a:pt x="7177" y="2883"/>
                  </a:cubicBezTo>
                  <a:cubicBezTo>
                    <a:pt x="7239" y="2553"/>
                    <a:pt x="6799" y="2072"/>
                    <a:pt x="6257" y="2072"/>
                  </a:cubicBezTo>
                  <a:cubicBezTo>
                    <a:pt x="6151" y="2072"/>
                    <a:pt x="6041" y="2091"/>
                    <a:pt x="5930" y="2132"/>
                  </a:cubicBezTo>
                  <a:cubicBezTo>
                    <a:pt x="5248" y="2381"/>
                    <a:pt x="5180" y="4344"/>
                    <a:pt x="5180" y="4344"/>
                  </a:cubicBezTo>
                  <a:cubicBezTo>
                    <a:pt x="5180" y="4344"/>
                    <a:pt x="5180" y="3328"/>
                    <a:pt x="4451" y="3328"/>
                  </a:cubicBezTo>
                  <a:cubicBezTo>
                    <a:pt x="4360" y="3328"/>
                    <a:pt x="4257" y="3344"/>
                    <a:pt x="4142" y="3379"/>
                  </a:cubicBezTo>
                  <a:cubicBezTo>
                    <a:pt x="3109" y="3701"/>
                    <a:pt x="3216" y="5309"/>
                    <a:pt x="3216" y="5309"/>
                  </a:cubicBezTo>
                  <a:cubicBezTo>
                    <a:pt x="2252" y="5772"/>
                    <a:pt x="0" y="6449"/>
                    <a:pt x="0" y="6449"/>
                  </a:cubicBezTo>
                  <a:lnTo>
                    <a:pt x="17248" y="6449"/>
                  </a:lnTo>
                  <a:lnTo>
                    <a:pt x="14247" y="5811"/>
                  </a:lnTo>
                  <a:cubicBezTo>
                    <a:pt x="14247" y="5811"/>
                    <a:pt x="14574" y="4062"/>
                    <a:pt x="13711" y="3848"/>
                  </a:cubicBezTo>
                  <a:cubicBezTo>
                    <a:pt x="13630" y="3828"/>
                    <a:pt x="13555" y="3818"/>
                    <a:pt x="13486" y="3818"/>
                  </a:cubicBezTo>
                  <a:cubicBezTo>
                    <a:pt x="13128" y="3818"/>
                    <a:pt x="12912" y="4060"/>
                    <a:pt x="12789" y="4286"/>
                  </a:cubicBezTo>
                  <a:lnTo>
                    <a:pt x="12789" y="4286"/>
                  </a:lnTo>
                  <a:cubicBezTo>
                    <a:pt x="12941" y="3785"/>
                    <a:pt x="13074" y="2900"/>
                    <a:pt x="12391" y="2313"/>
                  </a:cubicBezTo>
                  <a:cubicBezTo>
                    <a:pt x="12203" y="2152"/>
                    <a:pt x="12012" y="2087"/>
                    <a:pt x="11825" y="2087"/>
                  </a:cubicBezTo>
                  <a:cubicBezTo>
                    <a:pt x="11016" y="2087"/>
                    <a:pt x="10286" y="3312"/>
                    <a:pt x="10286" y="3312"/>
                  </a:cubicBezTo>
                  <a:cubicBezTo>
                    <a:pt x="10286" y="3312"/>
                    <a:pt x="10788" y="344"/>
                    <a:pt x="9321" y="22"/>
                  </a:cubicBezTo>
                  <a:cubicBezTo>
                    <a:pt x="9252" y="7"/>
                    <a:pt x="9185" y="0"/>
                    <a:pt x="9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2"/>
            <p:cNvSpPr/>
            <p:nvPr/>
          </p:nvSpPr>
          <p:spPr>
            <a:xfrm flipH="1">
              <a:off x="6950626" y="4363667"/>
              <a:ext cx="2480622" cy="927431"/>
            </a:xfrm>
            <a:custGeom>
              <a:avLst/>
              <a:gdLst/>
              <a:ahLst/>
              <a:cxnLst/>
              <a:rect l="l" t="t" r="r" b="b"/>
              <a:pathLst>
                <a:path w="17249" h="6449" extrusionOk="0">
                  <a:moveTo>
                    <a:pt x="9119" y="0"/>
                  </a:moveTo>
                  <a:cubicBezTo>
                    <a:pt x="7797" y="0"/>
                    <a:pt x="7177" y="2883"/>
                    <a:pt x="7177" y="2883"/>
                  </a:cubicBezTo>
                  <a:cubicBezTo>
                    <a:pt x="7239" y="2553"/>
                    <a:pt x="6799" y="2072"/>
                    <a:pt x="6257" y="2072"/>
                  </a:cubicBezTo>
                  <a:cubicBezTo>
                    <a:pt x="6151" y="2072"/>
                    <a:pt x="6041" y="2091"/>
                    <a:pt x="5930" y="2132"/>
                  </a:cubicBezTo>
                  <a:cubicBezTo>
                    <a:pt x="5248" y="2381"/>
                    <a:pt x="5180" y="4344"/>
                    <a:pt x="5180" y="4344"/>
                  </a:cubicBezTo>
                  <a:cubicBezTo>
                    <a:pt x="5180" y="4344"/>
                    <a:pt x="5180" y="3328"/>
                    <a:pt x="4451" y="3328"/>
                  </a:cubicBezTo>
                  <a:cubicBezTo>
                    <a:pt x="4360" y="3328"/>
                    <a:pt x="4257" y="3344"/>
                    <a:pt x="4142" y="3379"/>
                  </a:cubicBezTo>
                  <a:cubicBezTo>
                    <a:pt x="3109" y="3701"/>
                    <a:pt x="3216" y="5309"/>
                    <a:pt x="3216" y="5309"/>
                  </a:cubicBezTo>
                  <a:cubicBezTo>
                    <a:pt x="2252" y="5772"/>
                    <a:pt x="0" y="6449"/>
                    <a:pt x="0" y="6449"/>
                  </a:cubicBezTo>
                  <a:lnTo>
                    <a:pt x="17248" y="6449"/>
                  </a:lnTo>
                  <a:lnTo>
                    <a:pt x="14247" y="5811"/>
                  </a:lnTo>
                  <a:cubicBezTo>
                    <a:pt x="14247" y="5811"/>
                    <a:pt x="14574" y="4062"/>
                    <a:pt x="13711" y="3848"/>
                  </a:cubicBezTo>
                  <a:cubicBezTo>
                    <a:pt x="13630" y="3828"/>
                    <a:pt x="13555" y="3818"/>
                    <a:pt x="13486" y="3818"/>
                  </a:cubicBezTo>
                  <a:cubicBezTo>
                    <a:pt x="13128" y="3818"/>
                    <a:pt x="12912" y="4060"/>
                    <a:pt x="12789" y="4286"/>
                  </a:cubicBezTo>
                  <a:lnTo>
                    <a:pt x="12789" y="4286"/>
                  </a:lnTo>
                  <a:cubicBezTo>
                    <a:pt x="12941" y="3785"/>
                    <a:pt x="13074" y="2900"/>
                    <a:pt x="12391" y="2313"/>
                  </a:cubicBezTo>
                  <a:cubicBezTo>
                    <a:pt x="12203" y="2152"/>
                    <a:pt x="12012" y="2087"/>
                    <a:pt x="11825" y="2087"/>
                  </a:cubicBezTo>
                  <a:cubicBezTo>
                    <a:pt x="11016" y="2087"/>
                    <a:pt x="10286" y="3312"/>
                    <a:pt x="10286" y="3312"/>
                  </a:cubicBezTo>
                  <a:cubicBezTo>
                    <a:pt x="10286" y="3312"/>
                    <a:pt x="10788" y="344"/>
                    <a:pt x="9321" y="22"/>
                  </a:cubicBezTo>
                  <a:cubicBezTo>
                    <a:pt x="9252" y="7"/>
                    <a:pt x="9185" y="0"/>
                    <a:pt x="9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276;p22"/>
          <p:cNvSpPr txBox="1">
            <a:spLocks noGrp="1"/>
          </p:cNvSpPr>
          <p:nvPr>
            <p:ph type="title"/>
          </p:nvPr>
        </p:nvSpPr>
        <p:spPr>
          <a:xfrm>
            <a:off x="831025" y="1581287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36537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7" name="Google Shape;277;p22"/>
          <p:cNvSpPr txBox="1">
            <a:spLocks noGrp="1"/>
          </p:cNvSpPr>
          <p:nvPr>
            <p:ph type="subTitle" idx="1"/>
          </p:nvPr>
        </p:nvSpPr>
        <p:spPr>
          <a:xfrm>
            <a:off x="718675" y="1907625"/>
            <a:ext cx="2335200" cy="7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22"/>
          <p:cNvSpPr txBox="1">
            <a:spLocks noGrp="1"/>
          </p:cNvSpPr>
          <p:nvPr>
            <p:ph type="title" idx="2"/>
          </p:nvPr>
        </p:nvSpPr>
        <p:spPr>
          <a:xfrm>
            <a:off x="709150" y="496634"/>
            <a:ext cx="77199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9" name="Google Shape;279;p22"/>
          <p:cNvSpPr txBox="1">
            <a:spLocks noGrp="1"/>
          </p:cNvSpPr>
          <p:nvPr>
            <p:ph type="title" idx="3"/>
          </p:nvPr>
        </p:nvSpPr>
        <p:spPr>
          <a:xfrm>
            <a:off x="3516750" y="1581287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36537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80" name="Google Shape;280;p22"/>
          <p:cNvSpPr txBox="1">
            <a:spLocks noGrp="1"/>
          </p:cNvSpPr>
          <p:nvPr>
            <p:ph type="subTitle" idx="4"/>
          </p:nvPr>
        </p:nvSpPr>
        <p:spPr>
          <a:xfrm>
            <a:off x="3404400" y="1907625"/>
            <a:ext cx="2335200" cy="7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22"/>
          <p:cNvSpPr txBox="1">
            <a:spLocks noGrp="1"/>
          </p:cNvSpPr>
          <p:nvPr>
            <p:ph type="title" idx="5"/>
          </p:nvPr>
        </p:nvSpPr>
        <p:spPr>
          <a:xfrm>
            <a:off x="6202475" y="1581287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36537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82" name="Google Shape;282;p22"/>
          <p:cNvSpPr txBox="1">
            <a:spLocks noGrp="1"/>
          </p:cNvSpPr>
          <p:nvPr>
            <p:ph type="subTitle" idx="6"/>
          </p:nvPr>
        </p:nvSpPr>
        <p:spPr>
          <a:xfrm>
            <a:off x="6090125" y="1907625"/>
            <a:ext cx="2335200" cy="7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2"/>
          <p:cNvSpPr txBox="1">
            <a:spLocks noGrp="1"/>
          </p:cNvSpPr>
          <p:nvPr>
            <p:ph type="title" idx="7"/>
          </p:nvPr>
        </p:nvSpPr>
        <p:spPr>
          <a:xfrm>
            <a:off x="831025" y="3109500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36537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84" name="Google Shape;284;p22"/>
          <p:cNvSpPr txBox="1">
            <a:spLocks noGrp="1"/>
          </p:cNvSpPr>
          <p:nvPr>
            <p:ph type="subTitle" idx="8"/>
          </p:nvPr>
        </p:nvSpPr>
        <p:spPr>
          <a:xfrm>
            <a:off x="718675" y="3442850"/>
            <a:ext cx="2335200" cy="7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2"/>
          <p:cNvSpPr txBox="1">
            <a:spLocks noGrp="1"/>
          </p:cNvSpPr>
          <p:nvPr>
            <p:ph type="title" idx="9"/>
          </p:nvPr>
        </p:nvSpPr>
        <p:spPr>
          <a:xfrm>
            <a:off x="3516750" y="3109500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36537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86" name="Google Shape;286;p22"/>
          <p:cNvSpPr txBox="1">
            <a:spLocks noGrp="1"/>
          </p:cNvSpPr>
          <p:nvPr>
            <p:ph type="subTitle" idx="13"/>
          </p:nvPr>
        </p:nvSpPr>
        <p:spPr>
          <a:xfrm>
            <a:off x="3404400" y="3442850"/>
            <a:ext cx="2335200" cy="7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22"/>
          <p:cNvSpPr txBox="1">
            <a:spLocks noGrp="1"/>
          </p:cNvSpPr>
          <p:nvPr>
            <p:ph type="title" idx="14"/>
          </p:nvPr>
        </p:nvSpPr>
        <p:spPr>
          <a:xfrm>
            <a:off x="6202475" y="3109500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36537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subTitle" idx="15"/>
          </p:nvPr>
        </p:nvSpPr>
        <p:spPr>
          <a:xfrm>
            <a:off x="6090125" y="3442850"/>
            <a:ext cx="2335200" cy="7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ONLY_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3"/>
          <p:cNvPicPr preferRelativeResize="0"/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-100863" y="-426225"/>
            <a:ext cx="9345725" cy="6258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" name="Google Shape;291;p23"/>
          <p:cNvGrpSpPr/>
          <p:nvPr/>
        </p:nvGrpSpPr>
        <p:grpSpPr>
          <a:xfrm>
            <a:off x="456683" y="361452"/>
            <a:ext cx="8687325" cy="4279514"/>
            <a:chOff x="456683" y="361452"/>
            <a:chExt cx="8687325" cy="4279514"/>
          </a:xfrm>
        </p:grpSpPr>
        <p:sp>
          <p:nvSpPr>
            <p:cNvPr id="292" name="Google Shape;292;p23"/>
            <p:cNvSpPr/>
            <p:nvPr/>
          </p:nvSpPr>
          <p:spPr>
            <a:xfrm>
              <a:off x="456683" y="361452"/>
              <a:ext cx="945391" cy="353637"/>
            </a:xfrm>
            <a:custGeom>
              <a:avLst/>
              <a:gdLst/>
              <a:ahLst/>
              <a:cxnLst/>
              <a:rect l="l" t="t" r="r" b="b"/>
              <a:pathLst>
                <a:path w="17243" h="6450" extrusionOk="0">
                  <a:moveTo>
                    <a:pt x="9110" y="0"/>
                  </a:moveTo>
                  <a:cubicBezTo>
                    <a:pt x="7790" y="0"/>
                    <a:pt x="7172" y="2878"/>
                    <a:pt x="7172" y="2878"/>
                  </a:cubicBezTo>
                  <a:cubicBezTo>
                    <a:pt x="7233" y="2553"/>
                    <a:pt x="6793" y="2073"/>
                    <a:pt x="6252" y="2073"/>
                  </a:cubicBezTo>
                  <a:cubicBezTo>
                    <a:pt x="6146" y="2073"/>
                    <a:pt x="6036" y="2092"/>
                    <a:pt x="5925" y="2133"/>
                  </a:cubicBezTo>
                  <a:cubicBezTo>
                    <a:pt x="5242" y="2382"/>
                    <a:pt x="5174" y="4345"/>
                    <a:pt x="5174" y="4345"/>
                  </a:cubicBezTo>
                  <a:cubicBezTo>
                    <a:pt x="5174" y="4345"/>
                    <a:pt x="5174" y="3329"/>
                    <a:pt x="4445" y="3329"/>
                  </a:cubicBezTo>
                  <a:cubicBezTo>
                    <a:pt x="4354" y="3329"/>
                    <a:pt x="4251" y="3344"/>
                    <a:pt x="4136" y="3380"/>
                  </a:cubicBezTo>
                  <a:cubicBezTo>
                    <a:pt x="3104" y="3702"/>
                    <a:pt x="3211" y="5310"/>
                    <a:pt x="3211" y="5310"/>
                  </a:cubicBezTo>
                  <a:cubicBezTo>
                    <a:pt x="2246" y="5772"/>
                    <a:pt x="0" y="6450"/>
                    <a:pt x="0" y="6450"/>
                  </a:cubicBezTo>
                  <a:lnTo>
                    <a:pt x="17243" y="6450"/>
                  </a:lnTo>
                  <a:lnTo>
                    <a:pt x="14247" y="5806"/>
                  </a:lnTo>
                  <a:cubicBezTo>
                    <a:pt x="14247" y="5806"/>
                    <a:pt x="14568" y="4057"/>
                    <a:pt x="13711" y="3843"/>
                  </a:cubicBezTo>
                  <a:cubicBezTo>
                    <a:pt x="13631" y="3823"/>
                    <a:pt x="13556" y="3814"/>
                    <a:pt x="13487" y="3814"/>
                  </a:cubicBezTo>
                  <a:cubicBezTo>
                    <a:pt x="13126" y="3814"/>
                    <a:pt x="12908" y="4059"/>
                    <a:pt x="12784" y="4287"/>
                  </a:cubicBezTo>
                  <a:lnTo>
                    <a:pt x="12784" y="4287"/>
                  </a:lnTo>
                  <a:cubicBezTo>
                    <a:pt x="12938" y="3785"/>
                    <a:pt x="13075" y="2896"/>
                    <a:pt x="12391" y="2308"/>
                  </a:cubicBezTo>
                  <a:cubicBezTo>
                    <a:pt x="12202" y="2147"/>
                    <a:pt x="12010" y="2082"/>
                    <a:pt x="11822" y="2082"/>
                  </a:cubicBezTo>
                  <a:cubicBezTo>
                    <a:pt x="11010" y="2082"/>
                    <a:pt x="10280" y="3307"/>
                    <a:pt x="10280" y="3307"/>
                  </a:cubicBezTo>
                  <a:cubicBezTo>
                    <a:pt x="10280" y="3307"/>
                    <a:pt x="10777" y="345"/>
                    <a:pt x="9316" y="23"/>
                  </a:cubicBezTo>
                  <a:cubicBezTo>
                    <a:pt x="9245" y="8"/>
                    <a:pt x="9177" y="0"/>
                    <a:pt x="9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6822300" y="985803"/>
              <a:ext cx="1031921" cy="385795"/>
            </a:xfrm>
            <a:custGeom>
              <a:avLst/>
              <a:gdLst/>
              <a:ahLst/>
              <a:cxnLst/>
              <a:rect l="l" t="t" r="r" b="b"/>
              <a:pathLst>
                <a:path w="17249" h="6449" extrusionOk="0">
                  <a:moveTo>
                    <a:pt x="9119" y="0"/>
                  </a:moveTo>
                  <a:cubicBezTo>
                    <a:pt x="7797" y="0"/>
                    <a:pt x="7177" y="2883"/>
                    <a:pt x="7177" y="2883"/>
                  </a:cubicBezTo>
                  <a:cubicBezTo>
                    <a:pt x="7239" y="2553"/>
                    <a:pt x="6799" y="2072"/>
                    <a:pt x="6257" y="2072"/>
                  </a:cubicBezTo>
                  <a:cubicBezTo>
                    <a:pt x="6151" y="2072"/>
                    <a:pt x="6041" y="2091"/>
                    <a:pt x="5930" y="2132"/>
                  </a:cubicBezTo>
                  <a:cubicBezTo>
                    <a:pt x="5248" y="2381"/>
                    <a:pt x="5180" y="4344"/>
                    <a:pt x="5180" y="4344"/>
                  </a:cubicBezTo>
                  <a:cubicBezTo>
                    <a:pt x="5180" y="4344"/>
                    <a:pt x="5180" y="3328"/>
                    <a:pt x="4451" y="3328"/>
                  </a:cubicBezTo>
                  <a:cubicBezTo>
                    <a:pt x="4360" y="3328"/>
                    <a:pt x="4257" y="3344"/>
                    <a:pt x="4142" y="3379"/>
                  </a:cubicBezTo>
                  <a:cubicBezTo>
                    <a:pt x="3109" y="3701"/>
                    <a:pt x="3216" y="5309"/>
                    <a:pt x="3216" y="5309"/>
                  </a:cubicBezTo>
                  <a:cubicBezTo>
                    <a:pt x="2252" y="5772"/>
                    <a:pt x="0" y="6449"/>
                    <a:pt x="0" y="6449"/>
                  </a:cubicBezTo>
                  <a:lnTo>
                    <a:pt x="17248" y="6449"/>
                  </a:lnTo>
                  <a:lnTo>
                    <a:pt x="14247" y="5811"/>
                  </a:lnTo>
                  <a:cubicBezTo>
                    <a:pt x="14247" y="5811"/>
                    <a:pt x="14574" y="4062"/>
                    <a:pt x="13711" y="3848"/>
                  </a:cubicBezTo>
                  <a:cubicBezTo>
                    <a:pt x="13630" y="3828"/>
                    <a:pt x="13555" y="3818"/>
                    <a:pt x="13486" y="3818"/>
                  </a:cubicBezTo>
                  <a:cubicBezTo>
                    <a:pt x="13128" y="3818"/>
                    <a:pt x="12912" y="4060"/>
                    <a:pt x="12789" y="4286"/>
                  </a:cubicBezTo>
                  <a:lnTo>
                    <a:pt x="12789" y="4286"/>
                  </a:lnTo>
                  <a:cubicBezTo>
                    <a:pt x="12941" y="3785"/>
                    <a:pt x="13074" y="2900"/>
                    <a:pt x="12391" y="2313"/>
                  </a:cubicBezTo>
                  <a:cubicBezTo>
                    <a:pt x="12203" y="2152"/>
                    <a:pt x="12012" y="2087"/>
                    <a:pt x="11825" y="2087"/>
                  </a:cubicBezTo>
                  <a:cubicBezTo>
                    <a:pt x="11016" y="2087"/>
                    <a:pt x="10286" y="3312"/>
                    <a:pt x="10286" y="3312"/>
                  </a:cubicBezTo>
                  <a:cubicBezTo>
                    <a:pt x="10286" y="3312"/>
                    <a:pt x="10788" y="344"/>
                    <a:pt x="9321" y="22"/>
                  </a:cubicBezTo>
                  <a:cubicBezTo>
                    <a:pt x="9252" y="7"/>
                    <a:pt x="9185" y="0"/>
                    <a:pt x="9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3"/>
            <p:cNvSpPr/>
            <p:nvPr/>
          </p:nvSpPr>
          <p:spPr>
            <a:xfrm flipH="1">
              <a:off x="5885038" y="3421900"/>
              <a:ext cx="3258970" cy="1219066"/>
            </a:xfrm>
            <a:custGeom>
              <a:avLst/>
              <a:gdLst/>
              <a:ahLst/>
              <a:cxnLst/>
              <a:rect l="l" t="t" r="r" b="b"/>
              <a:pathLst>
                <a:path w="17243" h="6450" extrusionOk="0">
                  <a:moveTo>
                    <a:pt x="9110" y="0"/>
                  </a:moveTo>
                  <a:cubicBezTo>
                    <a:pt x="7790" y="0"/>
                    <a:pt x="7172" y="2878"/>
                    <a:pt x="7172" y="2878"/>
                  </a:cubicBezTo>
                  <a:cubicBezTo>
                    <a:pt x="7233" y="2553"/>
                    <a:pt x="6793" y="2073"/>
                    <a:pt x="6252" y="2073"/>
                  </a:cubicBezTo>
                  <a:cubicBezTo>
                    <a:pt x="6146" y="2073"/>
                    <a:pt x="6036" y="2092"/>
                    <a:pt x="5925" y="2133"/>
                  </a:cubicBezTo>
                  <a:cubicBezTo>
                    <a:pt x="5242" y="2382"/>
                    <a:pt x="5174" y="4345"/>
                    <a:pt x="5174" y="4345"/>
                  </a:cubicBezTo>
                  <a:cubicBezTo>
                    <a:pt x="5174" y="4345"/>
                    <a:pt x="5174" y="3329"/>
                    <a:pt x="4445" y="3329"/>
                  </a:cubicBezTo>
                  <a:cubicBezTo>
                    <a:pt x="4354" y="3329"/>
                    <a:pt x="4251" y="3344"/>
                    <a:pt x="4136" y="3380"/>
                  </a:cubicBezTo>
                  <a:cubicBezTo>
                    <a:pt x="3104" y="3702"/>
                    <a:pt x="3211" y="5310"/>
                    <a:pt x="3211" y="5310"/>
                  </a:cubicBezTo>
                  <a:cubicBezTo>
                    <a:pt x="2246" y="5772"/>
                    <a:pt x="0" y="6450"/>
                    <a:pt x="0" y="6450"/>
                  </a:cubicBezTo>
                  <a:lnTo>
                    <a:pt x="17243" y="6450"/>
                  </a:lnTo>
                  <a:lnTo>
                    <a:pt x="14247" y="5806"/>
                  </a:lnTo>
                  <a:cubicBezTo>
                    <a:pt x="14247" y="5806"/>
                    <a:pt x="14568" y="4057"/>
                    <a:pt x="13711" y="3843"/>
                  </a:cubicBezTo>
                  <a:cubicBezTo>
                    <a:pt x="13631" y="3823"/>
                    <a:pt x="13556" y="3814"/>
                    <a:pt x="13487" y="3814"/>
                  </a:cubicBezTo>
                  <a:cubicBezTo>
                    <a:pt x="13126" y="3814"/>
                    <a:pt x="12908" y="4059"/>
                    <a:pt x="12784" y="4287"/>
                  </a:cubicBezTo>
                  <a:lnTo>
                    <a:pt x="12784" y="4287"/>
                  </a:lnTo>
                  <a:cubicBezTo>
                    <a:pt x="12938" y="3785"/>
                    <a:pt x="13075" y="2896"/>
                    <a:pt x="12391" y="2308"/>
                  </a:cubicBezTo>
                  <a:cubicBezTo>
                    <a:pt x="12202" y="2147"/>
                    <a:pt x="12010" y="2082"/>
                    <a:pt x="11822" y="2082"/>
                  </a:cubicBezTo>
                  <a:cubicBezTo>
                    <a:pt x="11010" y="2082"/>
                    <a:pt x="10280" y="3307"/>
                    <a:pt x="10280" y="3307"/>
                  </a:cubicBezTo>
                  <a:cubicBezTo>
                    <a:pt x="10280" y="3307"/>
                    <a:pt x="10777" y="345"/>
                    <a:pt x="9316" y="23"/>
                  </a:cubicBezTo>
                  <a:cubicBezTo>
                    <a:pt x="9245" y="8"/>
                    <a:pt x="9177" y="0"/>
                    <a:pt x="9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3"/>
            <p:cNvSpPr/>
            <p:nvPr/>
          </p:nvSpPr>
          <p:spPr>
            <a:xfrm flipH="1">
              <a:off x="778059" y="2700353"/>
              <a:ext cx="1384232" cy="517532"/>
            </a:xfrm>
            <a:custGeom>
              <a:avLst/>
              <a:gdLst/>
              <a:ahLst/>
              <a:cxnLst/>
              <a:rect l="l" t="t" r="r" b="b"/>
              <a:pathLst>
                <a:path w="17249" h="6449" extrusionOk="0">
                  <a:moveTo>
                    <a:pt x="9119" y="0"/>
                  </a:moveTo>
                  <a:cubicBezTo>
                    <a:pt x="7797" y="0"/>
                    <a:pt x="7177" y="2883"/>
                    <a:pt x="7177" y="2883"/>
                  </a:cubicBezTo>
                  <a:cubicBezTo>
                    <a:pt x="7239" y="2553"/>
                    <a:pt x="6799" y="2072"/>
                    <a:pt x="6257" y="2072"/>
                  </a:cubicBezTo>
                  <a:cubicBezTo>
                    <a:pt x="6151" y="2072"/>
                    <a:pt x="6041" y="2091"/>
                    <a:pt x="5930" y="2132"/>
                  </a:cubicBezTo>
                  <a:cubicBezTo>
                    <a:pt x="5248" y="2381"/>
                    <a:pt x="5180" y="4344"/>
                    <a:pt x="5180" y="4344"/>
                  </a:cubicBezTo>
                  <a:cubicBezTo>
                    <a:pt x="5180" y="4344"/>
                    <a:pt x="5180" y="3328"/>
                    <a:pt x="4451" y="3328"/>
                  </a:cubicBezTo>
                  <a:cubicBezTo>
                    <a:pt x="4360" y="3328"/>
                    <a:pt x="4257" y="3344"/>
                    <a:pt x="4142" y="3379"/>
                  </a:cubicBezTo>
                  <a:cubicBezTo>
                    <a:pt x="3109" y="3701"/>
                    <a:pt x="3216" y="5309"/>
                    <a:pt x="3216" y="5309"/>
                  </a:cubicBezTo>
                  <a:cubicBezTo>
                    <a:pt x="2252" y="5772"/>
                    <a:pt x="0" y="6449"/>
                    <a:pt x="0" y="6449"/>
                  </a:cubicBezTo>
                  <a:lnTo>
                    <a:pt x="17248" y="6449"/>
                  </a:lnTo>
                  <a:lnTo>
                    <a:pt x="14247" y="5811"/>
                  </a:lnTo>
                  <a:cubicBezTo>
                    <a:pt x="14247" y="5811"/>
                    <a:pt x="14574" y="4062"/>
                    <a:pt x="13711" y="3848"/>
                  </a:cubicBezTo>
                  <a:cubicBezTo>
                    <a:pt x="13630" y="3828"/>
                    <a:pt x="13555" y="3818"/>
                    <a:pt x="13486" y="3818"/>
                  </a:cubicBezTo>
                  <a:cubicBezTo>
                    <a:pt x="13128" y="3818"/>
                    <a:pt x="12912" y="4060"/>
                    <a:pt x="12789" y="4286"/>
                  </a:cubicBezTo>
                  <a:lnTo>
                    <a:pt x="12789" y="4286"/>
                  </a:lnTo>
                  <a:cubicBezTo>
                    <a:pt x="12941" y="3785"/>
                    <a:pt x="13074" y="2900"/>
                    <a:pt x="12391" y="2313"/>
                  </a:cubicBezTo>
                  <a:cubicBezTo>
                    <a:pt x="12203" y="2152"/>
                    <a:pt x="12012" y="2087"/>
                    <a:pt x="11825" y="2087"/>
                  </a:cubicBezTo>
                  <a:cubicBezTo>
                    <a:pt x="11016" y="2087"/>
                    <a:pt x="10286" y="3312"/>
                    <a:pt x="10286" y="3312"/>
                  </a:cubicBezTo>
                  <a:cubicBezTo>
                    <a:pt x="10286" y="3312"/>
                    <a:pt x="10788" y="344"/>
                    <a:pt x="9321" y="22"/>
                  </a:cubicBezTo>
                  <a:cubicBezTo>
                    <a:pt x="9252" y="7"/>
                    <a:pt x="9185" y="0"/>
                    <a:pt x="9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23"/>
          <p:cNvSpPr txBox="1">
            <a:spLocks noGrp="1"/>
          </p:cNvSpPr>
          <p:nvPr>
            <p:ph type="ctrTitle"/>
          </p:nvPr>
        </p:nvSpPr>
        <p:spPr>
          <a:xfrm>
            <a:off x="3432463" y="3724725"/>
            <a:ext cx="2279100" cy="3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97" name="Google Shape;297;p23"/>
          <p:cNvSpPr txBox="1">
            <a:spLocks noGrp="1"/>
          </p:cNvSpPr>
          <p:nvPr>
            <p:ph type="subTitle" idx="1"/>
          </p:nvPr>
        </p:nvSpPr>
        <p:spPr>
          <a:xfrm>
            <a:off x="2815363" y="1794988"/>
            <a:ext cx="3513300" cy="18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6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400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400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400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400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400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400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400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400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2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24"/>
          <p:cNvPicPr preferRelativeResize="0"/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-100863" y="-426225"/>
            <a:ext cx="9345725" cy="6258349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4"/>
          <p:cNvSpPr/>
          <p:nvPr/>
        </p:nvSpPr>
        <p:spPr>
          <a:xfrm>
            <a:off x="456683" y="361452"/>
            <a:ext cx="945391" cy="353637"/>
          </a:xfrm>
          <a:custGeom>
            <a:avLst/>
            <a:gdLst/>
            <a:ahLst/>
            <a:cxnLst/>
            <a:rect l="l" t="t" r="r" b="b"/>
            <a:pathLst>
              <a:path w="17243" h="6450" extrusionOk="0">
                <a:moveTo>
                  <a:pt x="9110" y="0"/>
                </a:moveTo>
                <a:cubicBezTo>
                  <a:pt x="7790" y="0"/>
                  <a:pt x="7172" y="2878"/>
                  <a:pt x="7172" y="2878"/>
                </a:cubicBezTo>
                <a:cubicBezTo>
                  <a:pt x="7233" y="2553"/>
                  <a:pt x="6793" y="2073"/>
                  <a:pt x="6252" y="2073"/>
                </a:cubicBezTo>
                <a:cubicBezTo>
                  <a:pt x="6146" y="2073"/>
                  <a:pt x="6036" y="2092"/>
                  <a:pt x="5925" y="2133"/>
                </a:cubicBezTo>
                <a:cubicBezTo>
                  <a:pt x="5242" y="2382"/>
                  <a:pt x="5174" y="4345"/>
                  <a:pt x="5174" y="4345"/>
                </a:cubicBezTo>
                <a:cubicBezTo>
                  <a:pt x="5174" y="4345"/>
                  <a:pt x="5174" y="3329"/>
                  <a:pt x="4445" y="3329"/>
                </a:cubicBezTo>
                <a:cubicBezTo>
                  <a:pt x="4354" y="3329"/>
                  <a:pt x="4251" y="3344"/>
                  <a:pt x="4136" y="3380"/>
                </a:cubicBezTo>
                <a:cubicBezTo>
                  <a:pt x="3104" y="3702"/>
                  <a:pt x="3211" y="5310"/>
                  <a:pt x="3211" y="5310"/>
                </a:cubicBezTo>
                <a:cubicBezTo>
                  <a:pt x="2246" y="5772"/>
                  <a:pt x="0" y="6450"/>
                  <a:pt x="0" y="6450"/>
                </a:cubicBezTo>
                <a:lnTo>
                  <a:pt x="17243" y="6450"/>
                </a:lnTo>
                <a:lnTo>
                  <a:pt x="14247" y="5806"/>
                </a:lnTo>
                <a:cubicBezTo>
                  <a:pt x="14247" y="5806"/>
                  <a:pt x="14568" y="4057"/>
                  <a:pt x="13711" y="3843"/>
                </a:cubicBezTo>
                <a:cubicBezTo>
                  <a:pt x="13631" y="3823"/>
                  <a:pt x="13556" y="3814"/>
                  <a:pt x="13487" y="3814"/>
                </a:cubicBezTo>
                <a:cubicBezTo>
                  <a:pt x="13126" y="3814"/>
                  <a:pt x="12908" y="4059"/>
                  <a:pt x="12784" y="4287"/>
                </a:cubicBezTo>
                <a:lnTo>
                  <a:pt x="12784" y="4287"/>
                </a:lnTo>
                <a:cubicBezTo>
                  <a:pt x="12938" y="3785"/>
                  <a:pt x="13075" y="2896"/>
                  <a:pt x="12391" y="2308"/>
                </a:cubicBezTo>
                <a:cubicBezTo>
                  <a:pt x="12202" y="2147"/>
                  <a:pt x="12010" y="2082"/>
                  <a:pt x="11822" y="2082"/>
                </a:cubicBezTo>
                <a:cubicBezTo>
                  <a:pt x="11010" y="2082"/>
                  <a:pt x="10280" y="3307"/>
                  <a:pt x="10280" y="3307"/>
                </a:cubicBezTo>
                <a:cubicBezTo>
                  <a:pt x="10280" y="3307"/>
                  <a:pt x="10777" y="345"/>
                  <a:pt x="9316" y="23"/>
                </a:cubicBezTo>
                <a:cubicBezTo>
                  <a:pt x="9245" y="8"/>
                  <a:pt x="9177" y="0"/>
                  <a:pt x="91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4"/>
          <p:cNvSpPr/>
          <p:nvPr/>
        </p:nvSpPr>
        <p:spPr>
          <a:xfrm>
            <a:off x="6259000" y="889453"/>
            <a:ext cx="1031921" cy="385795"/>
          </a:xfrm>
          <a:custGeom>
            <a:avLst/>
            <a:gdLst/>
            <a:ahLst/>
            <a:cxnLst/>
            <a:rect l="l" t="t" r="r" b="b"/>
            <a:pathLst>
              <a:path w="17249" h="6449" extrusionOk="0">
                <a:moveTo>
                  <a:pt x="9119" y="0"/>
                </a:moveTo>
                <a:cubicBezTo>
                  <a:pt x="7797" y="0"/>
                  <a:pt x="7177" y="2883"/>
                  <a:pt x="7177" y="2883"/>
                </a:cubicBezTo>
                <a:cubicBezTo>
                  <a:pt x="7239" y="2553"/>
                  <a:pt x="6799" y="2072"/>
                  <a:pt x="6257" y="2072"/>
                </a:cubicBezTo>
                <a:cubicBezTo>
                  <a:pt x="6151" y="2072"/>
                  <a:pt x="6041" y="2091"/>
                  <a:pt x="5930" y="2132"/>
                </a:cubicBezTo>
                <a:cubicBezTo>
                  <a:pt x="5248" y="2381"/>
                  <a:pt x="5180" y="4344"/>
                  <a:pt x="5180" y="4344"/>
                </a:cubicBezTo>
                <a:cubicBezTo>
                  <a:pt x="5180" y="4344"/>
                  <a:pt x="5180" y="3328"/>
                  <a:pt x="4451" y="3328"/>
                </a:cubicBezTo>
                <a:cubicBezTo>
                  <a:pt x="4360" y="3328"/>
                  <a:pt x="4257" y="3344"/>
                  <a:pt x="4142" y="3379"/>
                </a:cubicBezTo>
                <a:cubicBezTo>
                  <a:pt x="3109" y="3701"/>
                  <a:pt x="3216" y="5309"/>
                  <a:pt x="3216" y="5309"/>
                </a:cubicBezTo>
                <a:cubicBezTo>
                  <a:pt x="2252" y="5772"/>
                  <a:pt x="0" y="6449"/>
                  <a:pt x="0" y="6449"/>
                </a:cubicBezTo>
                <a:lnTo>
                  <a:pt x="17248" y="6449"/>
                </a:lnTo>
                <a:lnTo>
                  <a:pt x="14247" y="5811"/>
                </a:lnTo>
                <a:cubicBezTo>
                  <a:pt x="14247" y="5811"/>
                  <a:pt x="14574" y="4062"/>
                  <a:pt x="13711" y="3848"/>
                </a:cubicBezTo>
                <a:cubicBezTo>
                  <a:pt x="13630" y="3828"/>
                  <a:pt x="13555" y="3818"/>
                  <a:pt x="13486" y="3818"/>
                </a:cubicBezTo>
                <a:cubicBezTo>
                  <a:pt x="13128" y="3818"/>
                  <a:pt x="12912" y="4060"/>
                  <a:pt x="12789" y="4286"/>
                </a:cubicBezTo>
                <a:lnTo>
                  <a:pt x="12789" y="4286"/>
                </a:lnTo>
                <a:cubicBezTo>
                  <a:pt x="12941" y="3785"/>
                  <a:pt x="13074" y="2900"/>
                  <a:pt x="12391" y="2313"/>
                </a:cubicBezTo>
                <a:cubicBezTo>
                  <a:pt x="12203" y="2152"/>
                  <a:pt x="12012" y="2087"/>
                  <a:pt x="11825" y="2087"/>
                </a:cubicBezTo>
                <a:cubicBezTo>
                  <a:pt x="11016" y="2087"/>
                  <a:pt x="10286" y="3312"/>
                  <a:pt x="10286" y="3312"/>
                </a:cubicBezTo>
                <a:cubicBezTo>
                  <a:pt x="10286" y="3312"/>
                  <a:pt x="10788" y="344"/>
                  <a:pt x="9321" y="22"/>
                </a:cubicBezTo>
                <a:cubicBezTo>
                  <a:pt x="9252" y="7"/>
                  <a:pt x="9185" y="0"/>
                  <a:pt x="911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4"/>
          <p:cNvSpPr/>
          <p:nvPr/>
        </p:nvSpPr>
        <p:spPr>
          <a:xfrm>
            <a:off x="1747650" y="4712499"/>
            <a:ext cx="1031907" cy="386000"/>
          </a:xfrm>
          <a:custGeom>
            <a:avLst/>
            <a:gdLst/>
            <a:ahLst/>
            <a:cxnLst/>
            <a:rect l="l" t="t" r="r" b="b"/>
            <a:pathLst>
              <a:path w="17243" h="6450" extrusionOk="0">
                <a:moveTo>
                  <a:pt x="9110" y="0"/>
                </a:moveTo>
                <a:cubicBezTo>
                  <a:pt x="7790" y="0"/>
                  <a:pt x="7172" y="2878"/>
                  <a:pt x="7172" y="2878"/>
                </a:cubicBezTo>
                <a:cubicBezTo>
                  <a:pt x="7233" y="2553"/>
                  <a:pt x="6793" y="2073"/>
                  <a:pt x="6252" y="2073"/>
                </a:cubicBezTo>
                <a:cubicBezTo>
                  <a:pt x="6146" y="2073"/>
                  <a:pt x="6036" y="2092"/>
                  <a:pt x="5925" y="2133"/>
                </a:cubicBezTo>
                <a:cubicBezTo>
                  <a:pt x="5242" y="2382"/>
                  <a:pt x="5174" y="4345"/>
                  <a:pt x="5174" y="4345"/>
                </a:cubicBezTo>
                <a:cubicBezTo>
                  <a:pt x="5174" y="4345"/>
                  <a:pt x="5174" y="3329"/>
                  <a:pt x="4445" y="3329"/>
                </a:cubicBezTo>
                <a:cubicBezTo>
                  <a:pt x="4354" y="3329"/>
                  <a:pt x="4251" y="3344"/>
                  <a:pt x="4136" y="3380"/>
                </a:cubicBezTo>
                <a:cubicBezTo>
                  <a:pt x="3104" y="3702"/>
                  <a:pt x="3211" y="5310"/>
                  <a:pt x="3211" y="5310"/>
                </a:cubicBezTo>
                <a:cubicBezTo>
                  <a:pt x="2246" y="5772"/>
                  <a:pt x="0" y="6450"/>
                  <a:pt x="0" y="6450"/>
                </a:cubicBezTo>
                <a:lnTo>
                  <a:pt x="17243" y="6450"/>
                </a:lnTo>
                <a:lnTo>
                  <a:pt x="14247" y="5806"/>
                </a:lnTo>
                <a:cubicBezTo>
                  <a:pt x="14247" y="5806"/>
                  <a:pt x="14568" y="4057"/>
                  <a:pt x="13711" y="3843"/>
                </a:cubicBezTo>
                <a:cubicBezTo>
                  <a:pt x="13631" y="3823"/>
                  <a:pt x="13556" y="3814"/>
                  <a:pt x="13487" y="3814"/>
                </a:cubicBezTo>
                <a:cubicBezTo>
                  <a:pt x="13126" y="3814"/>
                  <a:pt x="12908" y="4059"/>
                  <a:pt x="12784" y="4287"/>
                </a:cubicBezTo>
                <a:lnTo>
                  <a:pt x="12784" y="4287"/>
                </a:lnTo>
                <a:cubicBezTo>
                  <a:pt x="12938" y="3785"/>
                  <a:pt x="13075" y="2896"/>
                  <a:pt x="12391" y="2308"/>
                </a:cubicBezTo>
                <a:cubicBezTo>
                  <a:pt x="12202" y="2147"/>
                  <a:pt x="12010" y="2082"/>
                  <a:pt x="11822" y="2082"/>
                </a:cubicBezTo>
                <a:cubicBezTo>
                  <a:pt x="11010" y="2082"/>
                  <a:pt x="10280" y="3307"/>
                  <a:pt x="10280" y="3307"/>
                </a:cubicBezTo>
                <a:cubicBezTo>
                  <a:pt x="10280" y="3307"/>
                  <a:pt x="10777" y="345"/>
                  <a:pt x="9316" y="23"/>
                </a:cubicBezTo>
                <a:cubicBezTo>
                  <a:pt x="9245" y="8"/>
                  <a:pt x="9177" y="0"/>
                  <a:pt x="91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4"/>
          <p:cNvSpPr txBox="1">
            <a:spLocks noGrp="1"/>
          </p:cNvSpPr>
          <p:nvPr>
            <p:ph type="ctrTitle"/>
          </p:nvPr>
        </p:nvSpPr>
        <p:spPr>
          <a:xfrm>
            <a:off x="715050" y="499650"/>
            <a:ext cx="7713900" cy="34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Staatliches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4" name="Google Shape;304;p24"/>
          <p:cNvSpPr txBox="1">
            <a:spLocks noGrp="1"/>
          </p:cNvSpPr>
          <p:nvPr>
            <p:ph type="title" idx="2"/>
          </p:nvPr>
        </p:nvSpPr>
        <p:spPr>
          <a:xfrm>
            <a:off x="615398" y="1497600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36537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05" name="Google Shape;305;p24"/>
          <p:cNvSpPr txBox="1">
            <a:spLocks noGrp="1"/>
          </p:cNvSpPr>
          <p:nvPr>
            <p:ph type="subTitle" idx="1"/>
          </p:nvPr>
        </p:nvSpPr>
        <p:spPr>
          <a:xfrm>
            <a:off x="615406" y="1818151"/>
            <a:ext cx="24642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24"/>
          <p:cNvSpPr txBox="1">
            <a:spLocks noGrp="1"/>
          </p:cNvSpPr>
          <p:nvPr>
            <p:ph type="title" idx="3"/>
          </p:nvPr>
        </p:nvSpPr>
        <p:spPr>
          <a:xfrm>
            <a:off x="615398" y="3491650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36537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07" name="Google Shape;307;p24"/>
          <p:cNvSpPr txBox="1">
            <a:spLocks noGrp="1"/>
          </p:cNvSpPr>
          <p:nvPr>
            <p:ph type="subTitle" idx="4"/>
          </p:nvPr>
        </p:nvSpPr>
        <p:spPr>
          <a:xfrm>
            <a:off x="615406" y="3816473"/>
            <a:ext cx="24642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4"/>
          <p:cNvSpPr txBox="1">
            <a:spLocks noGrp="1"/>
          </p:cNvSpPr>
          <p:nvPr>
            <p:ph type="title" idx="5"/>
          </p:nvPr>
        </p:nvSpPr>
        <p:spPr>
          <a:xfrm>
            <a:off x="6419902" y="1497600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36537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09" name="Google Shape;309;p24"/>
          <p:cNvSpPr txBox="1">
            <a:spLocks noGrp="1"/>
          </p:cNvSpPr>
          <p:nvPr>
            <p:ph type="subTitle" idx="6"/>
          </p:nvPr>
        </p:nvSpPr>
        <p:spPr>
          <a:xfrm>
            <a:off x="6185995" y="1818151"/>
            <a:ext cx="2344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24"/>
          <p:cNvSpPr txBox="1">
            <a:spLocks noGrp="1"/>
          </p:cNvSpPr>
          <p:nvPr>
            <p:ph type="title" idx="7"/>
          </p:nvPr>
        </p:nvSpPr>
        <p:spPr>
          <a:xfrm>
            <a:off x="6419902" y="3491650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36537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11" name="Google Shape;311;p24"/>
          <p:cNvSpPr txBox="1">
            <a:spLocks noGrp="1"/>
          </p:cNvSpPr>
          <p:nvPr>
            <p:ph type="subTitle" idx="8"/>
          </p:nvPr>
        </p:nvSpPr>
        <p:spPr>
          <a:xfrm>
            <a:off x="6185995" y="3816473"/>
            <a:ext cx="23445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2">
  <p:cSld name="ONE_COLUMN_TEXT_1_3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25"/>
          <p:cNvGrpSpPr/>
          <p:nvPr/>
        </p:nvGrpSpPr>
        <p:grpSpPr>
          <a:xfrm>
            <a:off x="-390816" y="665052"/>
            <a:ext cx="4732295" cy="4478458"/>
            <a:chOff x="-390816" y="665052"/>
            <a:chExt cx="4732295" cy="4478458"/>
          </a:xfrm>
        </p:grpSpPr>
        <p:sp>
          <p:nvSpPr>
            <p:cNvPr id="314" name="Google Shape;314;p25"/>
            <p:cNvSpPr/>
            <p:nvPr/>
          </p:nvSpPr>
          <p:spPr>
            <a:xfrm>
              <a:off x="3429050" y="665052"/>
              <a:ext cx="912429" cy="341104"/>
            </a:xfrm>
            <a:custGeom>
              <a:avLst/>
              <a:gdLst/>
              <a:ahLst/>
              <a:cxnLst/>
              <a:rect l="l" t="t" r="r" b="b"/>
              <a:pathLst>
                <a:path w="17249" h="6449" extrusionOk="0">
                  <a:moveTo>
                    <a:pt x="9119" y="0"/>
                  </a:moveTo>
                  <a:cubicBezTo>
                    <a:pt x="7797" y="0"/>
                    <a:pt x="7177" y="2883"/>
                    <a:pt x="7177" y="2883"/>
                  </a:cubicBezTo>
                  <a:cubicBezTo>
                    <a:pt x="7239" y="2553"/>
                    <a:pt x="6799" y="2072"/>
                    <a:pt x="6257" y="2072"/>
                  </a:cubicBezTo>
                  <a:cubicBezTo>
                    <a:pt x="6151" y="2072"/>
                    <a:pt x="6041" y="2091"/>
                    <a:pt x="5930" y="2132"/>
                  </a:cubicBezTo>
                  <a:cubicBezTo>
                    <a:pt x="5248" y="2381"/>
                    <a:pt x="5180" y="4344"/>
                    <a:pt x="5180" y="4344"/>
                  </a:cubicBezTo>
                  <a:cubicBezTo>
                    <a:pt x="5180" y="4344"/>
                    <a:pt x="5180" y="3328"/>
                    <a:pt x="4451" y="3328"/>
                  </a:cubicBezTo>
                  <a:cubicBezTo>
                    <a:pt x="4360" y="3328"/>
                    <a:pt x="4257" y="3344"/>
                    <a:pt x="4142" y="3379"/>
                  </a:cubicBezTo>
                  <a:cubicBezTo>
                    <a:pt x="3109" y="3701"/>
                    <a:pt x="3216" y="5309"/>
                    <a:pt x="3216" y="5309"/>
                  </a:cubicBezTo>
                  <a:cubicBezTo>
                    <a:pt x="2252" y="5772"/>
                    <a:pt x="0" y="6449"/>
                    <a:pt x="0" y="6449"/>
                  </a:cubicBezTo>
                  <a:lnTo>
                    <a:pt x="17248" y="6449"/>
                  </a:lnTo>
                  <a:lnTo>
                    <a:pt x="14247" y="5811"/>
                  </a:lnTo>
                  <a:cubicBezTo>
                    <a:pt x="14247" y="5811"/>
                    <a:pt x="14574" y="4062"/>
                    <a:pt x="13711" y="3848"/>
                  </a:cubicBezTo>
                  <a:cubicBezTo>
                    <a:pt x="13630" y="3828"/>
                    <a:pt x="13555" y="3818"/>
                    <a:pt x="13486" y="3818"/>
                  </a:cubicBezTo>
                  <a:cubicBezTo>
                    <a:pt x="13128" y="3818"/>
                    <a:pt x="12912" y="4060"/>
                    <a:pt x="12789" y="4286"/>
                  </a:cubicBezTo>
                  <a:lnTo>
                    <a:pt x="12789" y="4286"/>
                  </a:lnTo>
                  <a:cubicBezTo>
                    <a:pt x="12941" y="3785"/>
                    <a:pt x="13074" y="2900"/>
                    <a:pt x="12391" y="2313"/>
                  </a:cubicBezTo>
                  <a:cubicBezTo>
                    <a:pt x="12203" y="2152"/>
                    <a:pt x="12012" y="2087"/>
                    <a:pt x="11825" y="2087"/>
                  </a:cubicBezTo>
                  <a:cubicBezTo>
                    <a:pt x="11016" y="2087"/>
                    <a:pt x="10286" y="3312"/>
                    <a:pt x="10286" y="3312"/>
                  </a:cubicBezTo>
                  <a:cubicBezTo>
                    <a:pt x="10286" y="3312"/>
                    <a:pt x="10788" y="344"/>
                    <a:pt x="9321" y="22"/>
                  </a:cubicBezTo>
                  <a:cubicBezTo>
                    <a:pt x="9252" y="7"/>
                    <a:pt x="9185" y="0"/>
                    <a:pt x="9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5"/>
            <p:cNvSpPr/>
            <p:nvPr/>
          </p:nvSpPr>
          <p:spPr>
            <a:xfrm flipH="1">
              <a:off x="-390816" y="4625978"/>
              <a:ext cx="1384232" cy="517532"/>
            </a:xfrm>
            <a:custGeom>
              <a:avLst/>
              <a:gdLst/>
              <a:ahLst/>
              <a:cxnLst/>
              <a:rect l="l" t="t" r="r" b="b"/>
              <a:pathLst>
                <a:path w="17249" h="6449" extrusionOk="0">
                  <a:moveTo>
                    <a:pt x="9119" y="0"/>
                  </a:moveTo>
                  <a:cubicBezTo>
                    <a:pt x="7797" y="0"/>
                    <a:pt x="7177" y="2883"/>
                    <a:pt x="7177" y="2883"/>
                  </a:cubicBezTo>
                  <a:cubicBezTo>
                    <a:pt x="7239" y="2553"/>
                    <a:pt x="6799" y="2072"/>
                    <a:pt x="6257" y="2072"/>
                  </a:cubicBezTo>
                  <a:cubicBezTo>
                    <a:pt x="6151" y="2072"/>
                    <a:pt x="6041" y="2091"/>
                    <a:pt x="5930" y="2132"/>
                  </a:cubicBezTo>
                  <a:cubicBezTo>
                    <a:pt x="5248" y="2381"/>
                    <a:pt x="5180" y="4344"/>
                    <a:pt x="5180" y="4344"/>
                  </a:cubicBezTo>
                  <a:cubicBezTo>
                    <a:pt x="5180" y="4344"/>
                    <a:pt x="5180" y="3328"/>
                    <a:pt x="4451" y="3328"/>
                  </a:cubicBezTo>
                  <a:cubicBezTo>
                    <a:pt x="4360" y="3328"/>
                    <a:pt x="4257" y="3344"/>
                    <a:pt x="4142" y="3379"/>
                  </a:cubicBezTo>
                  <a:cubicBezTo>
                    <a:pt x="3109" y="3701"/>
                    <a:pt x="3216" y="5309"/>
                    <a:pt x="3216" y="5309"/>
                  </a:cubicBezTo>
                  <a:cubicBezTo>
                    <a:pt x="2252" y="5772"/>
                    <a:pt x="0" y="6449"/>
                    <a:pt x="0" y="6449"/>
                  </a:cubicBezTo>
                  <a:lnTo>
                    <a:pt x="17248" y="6449"/>
                  </a:lnTo>
                  <a:lnTo>
                    <a:pt x="14247" y="5811"/>
                  </a:lnTo>
                  <a:cubicBezTo>
                    <a:pt x="14247" y="5811"/>
                    <a:pt x="14574" y="4062"/>
                    <a:pt x="13711" y="3848"/>
                  </a:cubicBezTo>
                  <a:cubicBezTo>
                    <a:pt x="13630" y="3828"/>
                    <a:pt x="13555" y="3818"/>
                    <a:pt x="13486" y="3818"/>
                  </a:cubicBezTo>
                  <a:cubicBezTo>
                    <a:pt x="13128" y="3818"/>
                    <a:pt x="12912" y="4060"/>
                    <a:pt x="12789" y="4286"/>
                  </a:cubicBezTo>
                  <a:lnTo>
                    <a:pt x="12789" y="4286"/>
                  </a:lnTo>
                  <a:cubicBezTo>
                    <a:pt x="12941" y="3785"/>
                    <a:pt x="13074" y="2900"/>
                    <a:pt x="12391" y="2313"/>
                  </a:cubicBezTo>
                  <a:cubicBezTo>
                    <a:pt x="12203" y="2152"/>
                    <a:pt x="12012" y="2087"/>
                    <a:pt x="11825" y="2087"/>
                  </a:cubicBezTo>
                  <a:cubicBezTo>
                    <a:pt x="11016" y="2087"/>
                    <a:pt x="10286" y="3312"/>
                    <a:pt x="10286" y="3312"/>
                  </a:cubicBezTo>
                  <a:cubicBezTo>
                    <a:pt x="10286" y="3312"/>
                    <a:pt x="10788" y="344"/>
                    <a:pt x="9321" y="22"/>
                  </a:cubicBezTo>
                  <a:cubicBezTo>
                    <a:pt x="9252" y="7"/>
                    <a:pt x="9185" y="0"/>
                    <a:pt x="9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6" name="Google Shape;316;p25"/>
          <p:cNvPicPr preferRelativeResize="0"/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-100863" y="-426225"/>
            <a:ext cx="9345725" cy="6258349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5"/>
          <p:cNvSpPr txBox="1">
            <a:spLocks noGrp="1"/>
          </p:cNvSpPr>
          <p:nvPr>
            <p:ph type="title"/>
          </p:nvPr>
        </p:nvSpPr>
        <p:spPr>
          <a:xfrm>
            <a:off x="622175" y="474305"/>
            <a:ext cx="39498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8" name="Google Shape;318;p25"/>
          <p:cNvSpPr txBox="1">
            <a:spLocks noGrp="1"/>
          </p:cNvSpPr>
          <p:nvPr>
            <p:ph type="title" idx="2"/>
          </p:nvPr>
        </p:nvSpPr>
        <p:spPr>
          <a:xfrm>
            <a:off x="1732032" y="1577269"/>
            <a:ext cx="22566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2000">
                <a:solidFill>
                  <a:srgbClr val="36537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19" name="Google Shape;319;p25"/>
          <p:cNvSpPr txBox="1">
            <a:spLocks noGrp="1"/>
          </p:cNvSpPr>
          <p:nvPr>
            <p:ph type="subTitle" idx="1"/>
          </p:nvPr>
        </p:nvSpPr>
        <p:spPr>
          <a:xfrm>
            <a:off x="1732032" y="1889798"/>
            <a:ext cx="2377200" cy="6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5"/>
          <p:cNvSpPr txBox="1">
            <a:spLocks noGrp="1"/>
          </p:cNvSpPr>
          <p:nvPr>
            <p:ph type="title" idx="3"/>
          </p:nvPr>
        </p:nvSpPr>
        <p:spPr>
          <a:xfrm>
            <a:off x="1732032" y="2961713"/>
            <a:ext cx="22566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2000">
                <a:solidFill>
                  <a:srgbClr val="36537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21" name="Google Shape;321;p25"/>
          <p:cNvSpPr txBox="1">
            <a:spLocks noGrp="1"/>
          </p:cNvSpPr>
          <p:nvPr>
            <p:ph type="subTitle" idx="4"/>
          </p:nvPr>
        </p:nvSpPr>
        <p:spPr>
          <a:xfrm>
            <a:off x="1732032" y="3278560"/>
            <a:ext cx="2377200" cy="6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_2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26"/>
          <p:cNvPicPr preferRelativeResize="0"/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-100863" y="-426225"/>
            <a:ext cx="9345725" cy="6258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4" name="Google Shape;324;p26"/>
          <p:cNvGrpSpPr/>
          <p:nvPr/>
        </p:nvGrpSpPr>
        <p:grpSpPr>
          <a:xfrm>
            <a:off x="778020" y="660424"/>
            <a:ext cx="8635233" cy="5628157"/>
            <a:chOff x="2819502" y="1228597"/>
            <a:chExt cx="3937455" cy="2566302"/>
          </a:xfrm>
        </p:grpSpPr>
        <p:sp>
          <p:nvSpPr>
            <p:cNvPr id="325" name="Google Shape;325;p26"/>
            <p:cNvSpPr/>
            <p:nvPr/>
          </p:nvSpPr>
          <p:spPr>
            <a:xfrm rot="-1015675">
              <a:off x="4749129" y="2268556"/>
              <a:ext cx="1861345" cy="1283159"/>
            </a:xfrm>
            <a:custGeom>
              <a:avLst/>
              <a:gdLst/>
              <a:ahLst/>
              <a:cxnLst/>
              <a:rect l="l" t="t" r="r" b="b"/>
              <a:pathLst>
                <a:path w="62673" h="43205" extrusionOk="0">
                  <a:moveTo>
                    <a:pt x="29710" y="0"/>
                  </a:moveTo>
                  <a:cubicBezTo>
                    <a:pt x="12222" y="0"/>
                    <a:pt x="4672" y="15361"/>
                    <a:pt x="4672" y="15361"/>
                  </a:cubicBezTo>
                  <a:cubicBezTo>
                    <a:pt x="2675" y="18075"/>
                    <a:pt x="1134" y="21099"/>
                    <a:pt x="119" y="24309"/>
                  </a:cubicBezTo>
                  <a:cubicBezTo>
                    <a:pt x="79" y="24439"/>
                    <a:pt x="40" y="24563"/>
                    <a:pt x="0" y="24687"/>
                  </a:cubicBezTo>
                  <a:lnTo>
                    <a:pt x="58464" y="43204"/>
                  </a:lnTo>
                  <a:cubicBezTo>
                    <a:pt x="58509" y="43080"/>
                    <a:pt x="58548" y="42956"/>
                    <a:pt x="58588" y="42832"/>
                  </a:cubicBezTo>
                  <a:cubicBezTo>
                    <a:pt x="61415" y="33912"/>
                    <a:pt x="59948" y="24659"/>
                    <a:pt x="55349" y="17307"/>
                  </a:cubicBezTo>
                  <a:lnTo>
                    <a:pt x="55349" y="17307"/>
                  </a:lnTo>
                  <a:cubicBezTo>
                    <a:pt x="61573" y="26538"/>
                    <a:pt x="62673" y="34324"/>
                    <a:pt x="62673" y="34324"/>
                  </a:cubicBezTo>
                  <a:cubicBezTo>
                    <a:pt x="61003" y="12337"/>
                    <a:pt x="42463" y="5843"/>
                    <a:pt x="42463" y="5843"/>
                  </a:cubicBezTo>
                  <a:cubicBezTo>
                    <a:pt x="41216" y="5256"/>
                    <a:pt x="39929" y="4754"/>
                    <a:pt x="38615" y="4336"/>
                  </a:cubicBezTo>
                  <a:cubicBezTo>
                    <a:pt x="35534" y="3359"/>
                    <a:pt x="32413" y="2895"/>
                    <a:pt x="29343" y="2895"/>
                  </a:cubicBezTo>
                  <a:cubicBezTo>
                    <a:pt x="23318" y="2895"/>
                    <a:pt x="17492" y="4685"/>
                    <a:pt x="12565" y="7908"/>
                  </a:cubicBezTo>
                  <a:cubicBezTo>
                    <a:pt x="21181" y="714"/>
                    <a:pt x="32499" y="127"/>
                    <a:pt x="32499" y="127"/>
                  </a:cubicBezTo>
                  <a:cubicBezTo>
                    <a:pt x="31542" y="41"/>
                    <a:pt x="30613" y="0"/>
                    <a:pt x="297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6"/>
            <p:cNvSpPr/>
            <p:nvPr/>
          </p:nvSpPr>
          <p:spPr>
            <a:xfrm rot="-301343">
              <a:off x="5909594" y="2068912"/>
              <a:ext cx="124201" cy="66288"/>
            </a:xfrm>
            <a:custGeom>
              <a:avLst/>
              <a:gdLst/>
              <a:ahLst/>
              <a:cxnLst/>
              <a:rect l="l" t="t" r="r" b="b"/>
              <a:pathLst>
                <a:path w="4182" h="2232" extrusionOk="0">
                  <a:moveTo>
                    <a:pt x="1353" y="1"/>
                  </a:moveTo>
                  <a:cubicBezTo>
                    <a:pt x="733" y="1"/>
                    <a:pt x="258" y="196"/>
                    <a:pt x="153" y="549"/>
                  </a:cubicBezTo>
                  <a:cubicBezTo>
                    <a:pt x="1" y="1079"/>
                    <a:pt x="740" y="1768"/>
                    <a:pt x="1806" y="2078"/>
                  </a:cubicBezTo>
                  <a:cubicBezTo>
                    <a:pt x="2165" y="2182"/>
                    <a:pt x="2515" y="2231"/>
                    <a:pt x="2828" y="2231"/>
                  </a:cubicBezTo>
                  <a:cubicBezTo>
                    <a:pt x="3449" y="2231"/>
                    <a:pt x="3922" y="2036"/>
                    <a:pt x="4024" y="1683"/>
                  </a:cubicBezTo>
                  <a:cubicBezTo>
                    <a:pt x="4182" y="1153"/>
                    <a:pt x="3442" y="470"/>
                    <a:pt x="2370" y="154"/>
                  </a:cubicBezTo>
                  <a:cubicBezTo>
                    <a:pt x="2013" y="50"/>
                    <a:pt x="1665" y="1"/>
                    <a:pt x="13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6"/>
            <p:cNvSpPr/>
            <p:nvPr/>
          </p:nvSpPr>
          <p:spPr>
            <a:xfrm rot="-301343">
              <a:off x="6046713" y="2122823"/>
              <a:ext cx="58507" cy="42173"/>
            </a:xfrm>
            <a:custGeom>
              <a:avLst/>
              <a:gdLst/>
              <a:ahLst/>
              <a:cxnLst/>
              <a:rect l="l" t="t" r="r" b="b"/>
              <a:pathLst>
                <a:path w="1970" h="1420" extrusionOk="0">
                  <a:moveTo>
                    <a:pt x="846" y="1"/>
                  </a:moveTo>
                  <a:cubicBezTo>
                    <a:pt x="491" y="1"/>
                    <a:pt x="190" y="175"/>
                    <a:pt x="108" y="452"/>
                  </a:cubicBezTo>
                  <a:cubicBezTo>
                    <a:pt x="1" y="818"/>
                    <a:pt x="305" y="1225"/>
                    <a:pt x="790" y="1371"/>
                  </a:cubicBezTo>
                  <a:cubicBezTo>
                    <a:pt x="902" y="1404"/>
                    <a:pt x="1014" y="1419"/>
                    <a:pt x="1121" y="1419"/>
                  </a:cubicBezTo>
                  <a:cubicBezTo>
                    <a:pt x="1477" y="1419"/>
                    <a:pt x="1780" y="1247"/>
                    <a:pt x="1862" y="965"/>
                  </a:cubicBezTo>
                  <a:cubicBezTo>
                    <a:pt x="1970" y="598"/>
                    <a:pt x="1665" y="192"/>
                    <a:pt x="1180" y="51"/>
                  </a:cubicBezTo>
                  <a:cubicBezTo>
                    <a:pt x="1067" y="17"/>
                    <a:pt x="954" y="1"/>
                    <a:pt x="8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6"/>
            <p:cNvSpPr/>
            <p:nvPr/>
          </p:nvSpPr>
          <p:spPr>
            <a:xfrm rot="-301343">
              <a:off x="4912362" y="2415545"/>
              <a:ext cx="100739" cy="100353"/>
            </a:xfrm>
            <a:custGeom>
              <a:avLst/>
              <a:gdLst/>
              <a:ahLst/>
              <a:cxnLst/>
              <a:rect l="l" t="t" r="r" b="b"/>
              <a:pathLst>
                <a:path w="3392" h="3379" extrusionOk="0">
                  <a:moveTo>
                    <a:pt x="2578" y="0"/>
                  </a:moveTo>
                  <a:cubicBezTo>
                    <a:pt x="2106" y="0"/>
                    <a:pt x="1456" y="400"/>
                    <a:pt x="920" y="1061"/>
                  </a:cubicBezTo>
                  <a:cubicBezTo>
                    <a:pt x="215" y="1924"/>
                    <a:pt x="0" y="2911"/>
                    <a:pt x="423" y="3255"/>
                  </a:cubicBezTo>
                  <a:cubicBezTo>
                    <a:pt x="526" y="3339"/>
                    <a:pt x="657" y="3379"/>
                    <a:pt x="807" y="3379"/>
                  </a:cubicBezTo>
                  <a:cubicBezTo>
                    <a:pt x="1281" y="3379"/>
                    <a:pt x="1940" y="2979"/>
                    <a:pt x="2472" y="2319"/>
                  </a:cubicBezTo>
                  <a:cubicBezTo>
                    <a:pt x="3171" y="1456"/>
                    <a:pt x="3391" y="468"/>
                    <a:pt x="2962" y="124"/>
                  </a:cubicBezTo>
                  <a:cubicBezTo>
                    <a:pt x="2858" y="40"/>
                    <a:pt x="2727" y="0"/>
                    <a:pt x="2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6"/>
            <p:cNvSpPr/>
            <p:nvPr/>
          </p:nvSpPr>
          <p:spPr>
            <a:xfrm rot="-301343">
              <a:off x="5015388" y="2360842"/>
              <a:ext cx="51825" cy="49419"/>
            </a:xfrm>
            <a:custGeom>
              <a:avLst/>
              <a:gdLst/>
              <a:ahLst/>
              <a:cxnLst/>
              <a:rect l="l" t="t" r="r" b="b"/>
              <a:pathLst>
                <a:path w="1745" h="1664" extrusionOk="0">
                  <a:moveTo>
                    <a:pt x="1083" y="0"/>
                  </a:moveTo>
                  <a:cubicBezTo>
                    <a:pt x="829" y="0"/>
                    <a:pt x="546" y="140"/>
                    <a:pt x="339" y="398"/>
                  </a:cubicBezTo>
                  <a:cubicBezTo>
                    <a:pt x="18" y="787"/>
                    <a:pt x="1" y="1301"/>
                    <a:pt x="300" y="1543"/>
                  </a:cubicBezTo>
                  <a:cubicBezTo>
                    <a:pt x="401" y="1625"/>
                    <a:pt x="526" y="1664"/>
                    <a:pt x="659" y="1664"/>
                  </a:cubicBezTo>
                  <a:cubicBezTo>
                    <a:pt x="913" y="1664"/>
                    <a:pt x="1198" y="1522"/>
                    <a:pt x="1406" y="1267"/>
                  </a:cubicBezTo>
                  <a:cubicBezTo>
                    <a:pt x="1722" y="872"/>
                    <a:pt x="1744" y="359"/>
                    <a:pt x="1445" y="122"/>
                  </a:cubicBezTo>
                  <a:cubicBezTo>
                    <a:pt x="1344" y="39"/>
                    <a:pt x="1217" y="0"/>
                    <a:pt x="10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2819502" y="2624345"/>
              <a:ext cx="431075" cy="161250"/>
            </a:xfrm>
            <a:custGeom>
              <a:avLst/>
              <a:gdLst/>
              <a:ahLst/>
              <a:cxnLst/>
              <a:rect l="l" t="t" r="r" b="b"/>
              <a:pathLst>
                <a:path w="17243" h="6450" extrusionOk="0">
                  <a:moveTo>
                    <a:pt x="9110" y="0"/>
                  </a:moveTo>
                  <a:cubicBezTo>
                    <a:pt x="7790" y="0"/>
                    <a:pt x="7172" y="2878"/>
                    <a:pt x="7172" y="2878"/>
                  </a:cubicBezTo>
                  <a:cubicBezTo>
                    <a:pt x="7233" y="2553"/>
                    <a:pt x="6793" y="2073"/>
                    <a:pt x="6252" y="2073"/>
                  </a:cubicBezTo>
                  <a:cubicBezTo>
                    <a:pt x="6146" y="2073"/>
                    <a:pt x="6036" y="2092"/>
                    <a:pt x="5925" y="2133"/>
                  </a:cubicBezTo>
                  <a:cubicBezTo>
                    <a:pt x="5242" y="2382"/>
                    <a:pt x="5174" y="4345"/>
                    <a:pt x="5174" y="4345"/>
                  </a:cubicBezTo>
                  <a:cubicBezTo>
                    <a:pt x="5174" y="4345"/>
                    <a:pt x="5174" y="3329"/>
                    <a:pt x="4445" y="3329"/>
                  </a:cubicBezTo>
                  <a:cubicBezTo>
                    <a:pt x="4354" y="3329"/>
                    <a:pt x="4251" y="3344"/>
                    <a:pt x="4136" y="3380"/>
                  </a:cubicBezTo>
                  <a:cubicBezTo>
                    <a:pt x="3104" y="3702"/>
                    <a:pt x="3211" y="5310"/>
                    <a:pt x="3211" y="5310"/>
                  </a:cubicBezTo>
                  <a:cubicBezTo>
                    <a:pt x="2246" y="5772"/>
                    <a:pt x="0" y="6450"/>
                    <a:pt x="0" y="6450"/>
                  </a:cubicBezTo>
                  <a:lnTo>
                    <a:pt x="17243" y="6450"/>
                  </a:lnTo>
                  <a:lnTo>
                    <a:pt x="14247" y="5806"/>
                  </a:lnTo>
                  <a:cubicBezTo>
                    <a:pt x="14247" y="5806"/>
                    <a:pt x="14568" y="4057"/>
                    <a:pt x="13711" y="3843"/>
                  </a:cubicBezTo>
                  <a:cubicBezTo>
                    <a:pt x="13631" y="3823"/>
                    <a:pt x="13556" y="3814"/>
                    <a:pt x="13487" y="3814"/>
                  </a:cubicBezTo>
                  <a:cubicBezTo>
                    <a:pt x="13126" y="3814"/>
                    <a:pt x="12908" y="4059"/>
                    <a:pt x="12784" y="4287"/>
                  </a:cubicBezTo>
                  <a:lnTo>
                    <a:pt x="12784" y="4287"/>
                  </a:lnTo>
                  <a:cubicBezTo>
                    <a:pt x="12938" y="3785"/>
                    <a:pt x="13075" y="2896"/>
                    <a:pt x="12391" y="2308"/>
                  </a:cubicBezTo>
                  <a:cubicBezTo>
                    <a:pt x="12202" y="2147"/>
                    <a:pt x="12010" y="2082"/>
                    <a:pt x="11822" y="2082"/>
                  </a:cubicBezTo>
                  <a:cubicBezTo>
                    <a:pt x="11010" y="2082"/>
                    <a:pt x="10280" y="3307"/>
                    <a:pt x="10280" y="3307"/>
                  </a:cubicBezTo>
                  <a:cubicBezTo>
                    <a:pt x="10280" y="3307"/>
                    <a:pt x="10777" y="345"/>
                    <a:pt x="9316" y="23"/>
                  </a:cubicBezTo>
                  <a:cubicBezTo>
                    <a:pt x="9245" y="8"/>
                    <a:pt x="9177" y="0"/>
                    <a:pt x="9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6"/>
            <p:cNvSpPr/>
            <p:nvPr/>
          </p:nvSpPr>
          <p:spPr>
            <a:xfrm>
              <a:off x="5786329" y="1228597"/>
              <a:ext cx="431225" cy="161225"/>
            </a:xfrm>
            <a:custGeom>
              <a:avLst/>
              <a:gdLst/>
              <a:ahLst/>
              <a:cxnLst/>
              <a:rect l="l" t="t" r="r" b="b"/>
              <a:pathLst>
                <a:path w="17249" h="6449" extrusionOk="0">
                  <a:moveTo>
                    <a:pt x="9119" y="0"/>
                  </a:moveTo>
                  <a:cubicBezTo>
                    <a:pt x="7797" y="0"/>
                    <a:pt x="7177" y="2883"/>
                    <a:pt x="7177" y="2883"/>
                  </a:cubicBezTo>
                  <a:cubicBezTo>
                    <a:pt x="7239" y="2553"/>
                    <a:pt x="6799" y="2072"/>
                    <a:pt x="6257" y="2072"/>
                  </a:cubicBezTo>
                  <a:cubicBezTo>
                    <a:pt x="6151" y="2072"/>
                    <a:pt x="6041" y="2091"/>
                    <a:pt x="5930" y="2132"/>
                  </a:cubicBezTo>
                  <a:cubicBezTo>
                    <a:pt x="5248" y="2381"/>
                    <a:pt x="5180" y="4344"/>
                    <a:pt x="5180" y="4344"/>
                  </a:cubicBezTo>
                  <a:cubicBezTo>
                    <a:pt x="5180" y="4344"/>
                    <a:pt x="5180" y="3328"/>
                    <a:pt x="4451" y="3328"/>
                  </a:cubicBezTo>
                  <a:cubicBezTo>
                    <a:pt x="4360" y="3328"/>
                    <a:pt x="4257" y="3344"/>
                    <a:pt x="4142" y="3379"/>
                  </a:cubicBezTo>
                  <a:cubicBezTo>
                    <a:pt x="3109" y="3701"/>
                    <a:pt x="3216" y="5309"/>
                    <a:pt x="3216" y="5309"/>
                  </a:cubicBezTo>
                  <a:cubicBezTo>
                    <a:pt x="2252" y="5772"/>
                    <a:pt x="0" y="6449"/>
                    <a:pt x="0" y="6449"/>
                  </a:cubicBezTo>
                  <a:lnTo>
                    <a:pt x="17248" y="6449"/>
                  </a:lnTo>
                  <a:lnTo>
                    <a:pt x="14247" y="5811"/>
                  </a:lnTo>
                  <a:cubicBezTo>
                    <a:pt x="14247" y="5811"/>
                    <a:pt x="14574" y="4062"/>
                    <a:pt x="13711" y="3848"/>
                  </a:cubicBezTo>
                  <a:cubicBezTo>
                    <a:pt x="13630" y="3828"/>
                    <a:pt x="13555" y="3818"/>
                    <a:pt x="13486" y="3818"/>
                  </a:cubicBezTo>
                  <a:cubicBezTo>
                    <a:pt x="13128" y="3818"/>
                    <a:pt x="12912" y="4060"/>
                    <a:pt x="12789" y="4286"/>
                  </a:cubicBezTo>
                  <a:lnTo>
                    <a:pt x="12789" y="4286"/>
                  </a:lnTo>
                  <a:cubicBezTo>
                    <a:pt x="12941" y="3785"/>
                    <a:pt x="13074" y="2900"/>
                    <a:pt x="12391" y="2313"/>
                  </a:cubicBezTo>
                  <a:cubicBezTo>
                    <a:pt x="12203" y="2152"/>
                    <a:pt x="12012" y="2087"/>
                    <a:pt x="11825" y="2087"/>
                  </a:cubicBezTo>
                  <a:cubicBezTo>
                    <a:pt x="11016" y="2087"/>
                    <a:pt x="10286" y="3312"/>
                    <a:pt x="10286" y="3312"/>
                  </a:cubicBezTo>
                  <a:cubicBezTo>
                    <a:pt x="10286" y="3312"/>
                    <a:pt x="10788" y="344"/>
                    <a:pt x="9321" y="22"/>
                  </a:cubicBezTo>
                  <a:cubicBezTo>
                    <a:pt x="9252" y="7"/>
                    <a:pt x="9185" y="0"/>
                    <a:pt x="9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" name="Google Shape;332;p26"/>
          <p:cNvSpPr txBox="1">
            <a:spLocks noGrp="1"/>
          </p:cNvSpPr>
          <p:nvPr>
            <p:ph type="ctrTitle"/>
          </p:nvPr>
        </p:nvSpPr>
        <p:spPr>
          <a:xfrm>
            <a:off x="2918400" y="538275"/>
            <a:ext cx="3307200" cy="12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Staatliches"/>
              <a:buNone/>
              <a:defRPr sz="7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3" name="Google Shape;333;p26"/>
          <p:cNvSpPr txBox="1">
            <a:spLocks noGrp="1"/>
          </p:cNvSpPr>
          <p:nvPr>
            <p:ph type="subTitle" idx="1"/>
          </p:nvPr>
        </p:nvSpPr>
        <p:spPr>
          <a:xfrm>
            <a:off x="3096150" y="1722671"/>
            <a:ext cx="2951700" cy="11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4" name="Google Shape;334;p26"/>
          <p:cNvSpPr txBox="1"/>
          <p:nvPr/>
        </p:nvSpPr>
        <p:spPr>
          <a:xfrm>
            <a:off x="2652000" y="3529073"/>
            <a:ext cx="3840000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CREDITS: This presentation template was created by </a:t>
            </a:r>
            <a:r>
              <a:rPr lang="en" sz="1100" b="1">
                <a:solidFill>
                  <a:schemeClr val="accent1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, including icons by </a:t>
            </a:r>
            <a:r>
              <a:rPr lang="en" sz="1100" b="1">
                <a:solidFill>
                  <a:schemeClr val="accent1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, and infographics &amp; images by </a:t>
            </a:r>
            <a:r>
              <a:rPr lang="en" sz="1100" b="1">
                <a:solidFill>
                  <a:schemeClr val="accent1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 and illustrations by </a:t>
            </a:r>
            <a:r>
              <a:rPr lang="en" sz="1100" b="1">
                <a:solidFill>
                  <a:schemeClr val="accent1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1100" b="1">
              <a:solidFill>
                <a:schemeClr val="accen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">
  <p:cSld name="CUSTOM_5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27"/>
          <p:cNvPicPr preferRelativeResize="0"/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-100863" y="-426225"/>
            <a:ext cx="9345725" cy="6258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7" name="Google Shape;337;p27"/>
          <p:cNvGrpSpPr/>
          <p:nvPr/>
        </p:nvGrpSpPr>
        <p:grpSpPr>
          <a:xfrm>
            <a:off x="672625" y="320375"/>
            <a:ext cx="9111306" cy="4750007"/>
            <a:chOff x="672625" y="320375"/>
            <a:chExt cx="9111306" cy="4750007"/>
          </a:xfrm>
        </p:grpSpPr>
        <p:sp>
          <p:nvSpPr>
            <p:cNvPr id="338" name="Google Shape;338;p27"/>
            <p:cNvSpPr/>
            <p:nvPr/>
          </p:nvSpPr>
          <p:spPr>
            <a:xfrm>
              <a:off x="7924057" y="4375018"/>
              <a:ext cx="1859873" cy="695363"/>
            </a:xfrm>
            <a:custGeom>
              <a:avLst/>
              <a:gdLst/>
              <a:ahLst/>
              <a:cxnLst/>
              <a:rect l="l" t="t" r="r" b="b"/>
              <a:pathLst>
                <a:path w="17249" h="6449" extrusionOk="0">
                  <a:moveTo>
                    <a:pt x="9119" y="0"/>
                  </a:moveTo>
                  <a:cubicBezTo>
                    <a:pt x="7797" y="0"/>
                    <a:pt x="7177" y="2883"/>
                    <a:pt x="7177" y="2883"/>
                  </a:cubicBezTo>
                  <a:cubicBezTo>
                    <a:pt x="7239" y="2553"/>
                    <a:pt x="6799" y="2072"/>
                    <a:pt x="6257" y="2072"/>
                  </a:cubicBezTo>
                  <a:cubicBezTo>
                    <a:pt x="6151" y="2072"/>
                    <a:pt x="6041" y="2091"/>
                    <a:pt x="5930" y="2132"/>
                  </a:cubicBezTo>
                  <a:cubicBezTo>
                    <a:pt x="5248" y="2381"/>
                    <a:pt x="5180" y="4344"/>
                    <a:pt x="5180" y="4344"/>
                  </a:cubicBezTo>
                  <a:cubicBezTo>
                    <a:pt x="5180" y="4344"/>
                    <a:pt x="5180" y="3328"/>
                    <a:pt x="4451" y="3328"/>
                  </a:cubicBezTo>
                  <a:cubicBezTo>
                    <a:pt x="4360" y="3328"/>
                    <a:pt x="4257" y="3344"/>
                    <a:pt x="4142" y="3379"/>
                  </a:cubicBezTo>
                  <a:cubicBezTo>
                    <a:pt x="3109" y="3701"/>
                    <a:pt x="3216" y="5309"/>
                    <a:pt x="3216" y="5309"/>
                  </a:cubicBezTo>
                  <a:cubicBezTo>
                    <a:pt x="2252" y="5772"/>
                    <a:pt x="0" y="6449"/>
                    <a:pt x="0" y="6449"/>
                  </a:cubicBezTo>
                  <a:lnTo>
                    <a:pt x="17248" y="6449"/>
                  </a:lnTo>
                  <a:lnTo>
                    <a:pt x="14247" y="5811"/>
                  </a:lnTo>
                  <a:cubicBezTo>
                    <a:pt x="14247" y="5811"/>
                    <a:pt x="14574" y="4062"/>
                    <a:pt x="13711" y="3848"/>
                  </a:cubicBezTo>
                  <a:cubicBezTo>
                    <a:pt x="13630" y="3828"/>
                    <a:pt x="13555" y="3818"/>
                    <a:pt x="13486" y="3818"/>
                  </a:cubicBezTo>
                  <a:cubicBezTo>
                    <a:pt x="13128" y="3818"/>
                    <a:pt x="12912" y="4060"/>
                    <a:pt x="12789" y="4286"/>
                  </a:cubicBezTo>
                  <a:lnTo>
                    <a:pt x="12789" y="4286"/>
                  </a:lnTo>
                  <a:cubicBezTo>
                    <a:pt x="12941" y="3785"/>
                    <a:pt x="13074" y="2900"/>
                    <a:pt x="12391" y="2313"/>
                  </a:cubicBezTo>
                  <a:cubicBezTo>
                    <a:pt x="12203" y="2152"/>
                    <a:pt x="12012" y="2087"/>
                    <a:pt x="11825" y="2087"/>
                  </a:cubicBezTo>
                  <a:cubicBezTo>
                    <a:pt x="11016" y="2087"/>
                    <a:pt x="10286" y="3312"/>
                    <a:pt x="10286" y="3312"/>
                  </a:cubicBezTo>
                  <a:cubicBezTo>
                    <a:pt x="10286" y="3312"/>
                    <a:pt x="10788" y="344"/>
                    <a:pt x="9321" y="22"/>
                  </a:cubicBezTo>
                  <a:cubicBezTo>
                    <a:pt x="9252" y="7"/>
                    <a:pt x="9185" y="0"/>
                    <a:pt x="9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7"/>
            <p:cNvSpPr/>
            <p:nvPr/>
          </p:nvSpPr>
          <p:spPr>
            <a:xfrm>
              <a:off x="672625" y="4397050"/>
              <a:ext cx="1425134" cy="533093"/>
            </a:xfrm>
            <a:custGeom>
              <a:avLst/>
              <a:gdLst/>
              <a:ahLst/>
              <a:cxnLst/>
              <a:rect l="l" t="t" r="r" b="b"/>
              <a:pathLst>
                <a:path w="17243" h="6450" extrusionOk="0">
                  <a:moveTo>
                    <a:pt x="9110" y="0"/>
                  </a:moveTo>
                  <a:cubicBezTo>
                    <a:pt x="7790" y="0"/>
                    <a:pt x="7172" y="2878"/>
                    <a:pt x="7172" y="2878"/>
                  </a:cubicBezTo>
                  <a:cubicBezTo>
                    <a:pt x="7233" y="2553"/>
                    <a:pt x="6793" y="2073"/>
                    <a:pt x="6252" y="2073"/>
                  </a:cubicBezTo>
                  <a:cubicBezTo>
                    <a:pt x="6146" y="2073"/>
                    <a:pt x="6036" y="2092"/>
                    <a:pt x="5925" y="2133"/>
                  </a:cubicBezTo>
                  <a:cubicBezTo>
                    <a:pt x="5242" y="2382"/>
                    <a:pt x="5174" y="4345"/>
                    <a:pt x="5174" y="4345"/>
                  </a:cubicBezTo>
                  <a:cubicBezTo>
                    <a:pt x="5174" y="4345"/>
                    <a:pt x="5174" y="3329"/>
                    <a:pt x="4445" y="3329"/>
                  </a:cubicBezTo>
                  <a:cubicBezTo>
                    <a:pt x="4354" y="3329"/>
                    <a:pt x="4251" y="3344"/>
                    <a:pt x="4136" y="3380"/>
                  </a:cubicBezTo>
                  <a:cubicBezTo>
                    <a:pt x="3104" y="3702"/>
                    <a:pt x="3211" y="5310"/>
                    <a:pt x="3211" y="5310"/>
                  </a:cubicBezTo>
                  <a:cubicBezTo>
                    <a:pt x="2246" y="5772"/>
                    <a:pt x="0" y="6450"/>
                    <a:pt x="0" y="6450"/>
                  </a:cubicBezTo>
                  <a:lnTo>
                    <a:pt x="17243" y="6450"/>
                  </a:lnTo>
                  <a:lnTo>
                    <a:pt x="14247" y="5806"/>
                  </a:lnTo>
                  <a:cubicBezTo>
                    <a:pt x="14247" y="5806"/>
                    <a:pt x="14568" y="4057"/>
                    <a:pt x="13711" y="3843"/>
                  </a:cubicBezTo>
                  <a:cubicBezTo>
                    <a:pt x="13631" y="3823"/>
                    <a:pt x="13556" y="3814"/>
                    <a:pt x="13487" y="3814"/>
                  </a:cubicBezTo>
                  <a:cubicBezTo>
                    <a:pt x="13126" y="3814"/>
                    <a:pt x="12908" y="4059"/>
                    <a:pt x="12784" y="4287"/>
                  </a:cubicBezTo>
                  <a:lnTo>
                    <a:pt x="12784" y="4287"/>
                  </a:lnTo>
                  <a:cubicBezTo>
                    <a:pt x="12938" y="3785"/>
                    <a:pt x="13075" y="2896"/>
                    <a:pt x="12391" y="2308"/>
                  </a:cubicBezTo>
                  <a:cubicBezTo>
                    <a:pt x="12202" y="2147"/>
                    <a:pt x="12010" y="2082"/>
                    <a:pt x="11822" y="2082"/>
                  </a:cubicBezTo>
                  <a:cubicBezTo>
                    <a:pt x="11010" y="2082"/>
                    <a:pt x="10280" y="3307"/>
                    <a:pt x="10280" y="3307"/>
                  </a:cubicBezTo>
                  <a:cubicBezTo>
                    <a:pt x="10280" y="3307"/>
                    <a:pt x="10777" y="345"/>
                    <a:pt x="9316" y="23"/>
                  </a:cubicBezTo>
                  <a:cubicBezTo>
                    <a:pt x="9245" y="8"/>
                    <a:pt x="9177" y="0"/>
                    <a:pt x="9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7"/>
            <p:cNvSpPr/>
            <p:nvPr/>
          </p:nvSpPr>
          <p:spPr>
            <a:xfrm>
              <a:off x="7749626" y="320375"/>
              <a:ext cx="1164980" cy="435794"/>
            </a:xfrm>
            <a:custGeom>
              <a:avLst/>
              <a:gdLst/>
              <a:ahLst/>
              <a:cxnLst/>
              <a:rect l="l" t="t" r="r" b="b"/>
              <a:pathLst>
                <a:path w="17243" h="6450" extrusionOk="0">
                  <a:moveTo>
                    <a:pt x="9110" y="0"/>
                  </a:moveTo>
                  <a:cubicBezTo>
                    <a:pt x="7790" y="0"/>
                    <a:pt x="7172" y="2878"/>
                    <a:pt x="7172" y="2878"/>
                  </a:cubicBezTo>
                  <a:cubicBezTo>
                    <a:pt x="7233" y="2553"/>
                    <a:pt x="6793" y="2073"/>
                    <a:pt x="6252" y="2073"/>
                  </a:cubicBezTo>
                  <a:cubicBezTo>
                    <a:pt x="6146" y="2073"/>
                    <a:pt x="6036" y="2092"/>
                    <a:pt x="5925" y="2133"/>
                  </a:cubicBezTo>
                  <a:cubicBezTo>
                    <a:pt x="5242" y="2382"/>
                    <a:pt x="5174" y="4345"/>
                    <a:pt x="5174" y="4345"/>
                  </a:cubicBezTo>
                  <a:cubicBezTo>
                    <a:pt x="5174" y="4345"/>
                    <a:pt x="5174" y="3329"/>
                    <a:pt x="4445" y="3329"/>
                  </a:cubicBezTo>
                  <a:cubicBezTo>
                    <a:pt x="4354" y="3329"/>
                    <a:pt x="4251" y="3344"/>
                    <a:pt x="4136" y="3380"/>
                  </a:cubicBezTo>
                  <a:cubicBezTo>
                    <a:pt x="3104" y="3702"/>
                    <a:pt x="3211" y="5310"/>
                    <a:pt x="3211" y="5310"/>
                  </a:cubicBezTo>
                  <a:cubicBezTo>
                    <a:pt x="2246" y="5772"/>
                    <a:pt x="0" y="6450"/>
                    <a:pt x="0" y="6450"/>
                  </a:cubicBezTo>
                  <a:lnTo>
                    <a:pt x="17243" y="6450"/>
                  </a:lnTo>
                  <a:lnTo>
                    <a:pt x="14247" y="5806"/>
                  </a:lnTo>
                  <a:cubicBezTo>
                    <a:pt x="14247" y="5806"/>
                    <a:pt x="14568" y="4057"/>
                    <a:pt x="13711" y="3843"/>
                  </a:cubicBezTo>
                  <a:cubicBezTo>
                    <a:pt x="13631" y="3823"/>
                    <a:pt x="13556" y="3814"/>
                    <a:pt x="13487" y="3814"/>
                  </a:cubicBezTo>
                  <a:cubicBezTo>
                    <a:pt x="13126" y="3814"/>
                    <a:pt x="12908" y="4059"/>
                    <a:pt x="12784" y="4287"/>
                  </a:cubicBezTo>
                  <a:lnTo>
                    <a:pt x="12784" y="4287"/>
                  </a:lnTo>
                  <a:cubicBezTo>
                    <a:pt x="12938" y="3785"/>
                    <a:pt x="13075" y="2896"/>
                    <a:pt x="12391" y="2308"/>
                  </a:cubicBezTo>
                  <a:cubicBezTo>
                    <a:pt x="12202" y="2147"/>
                    <a:pt x="12010" y="2082"/>
                    <a:pt x="11822" y="2082"/>
                  </a:cubicBezTo>
                  <a:cubicBezTo>
                    <a:pt x="11010" y="2082"/>
                    <a:pt x="10280" y="3307"/>
                    <a:pt x="10280" y="3307"/>
                  </a:cubicBezTo>
                  <a:cubicBezTo>
                    <a:pt x="10280" y="3307"/>
                    <a:pt x="10777" y="345"/>
                    <a:pt x="9316" y="23"/>
                  </a:cubicBezTo>
                  <a:cubicBezTo>
                    <a:pt x="9245" y="8"/>
                    <a:pt x="9177" y="0"/>
                    <a:pt x="9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27"/>
          <p:cNvSpPr txBox="1">
            <a:spLocks noGrp="1"/>
          </p:cNvSpPr>
          <p:nvPr>
            <p:ph type="title"/>
          </p:nvPr>
        </p:nvSpPr>
        <p:spPr>
          <a:xfrm>
            <a:off x="619059" y="445025"/>
            <a:ext cx="7713900" cy="4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2" name="Google Shape;342;p27"/>
          <p:cNvSpPr txBox="1">
            <a:spLocks noGrp="1"/>
          </p:cNvSpPr>
          <p:nvPr>
            <p:ph type="subTitle" idx="1"/>
          </p:nvPr>
        </p:nvSpPr>
        <p:spPr>
          <a:xfrm>
            <a:off x="621388" y="1927800"/>
            <a:ext cx="3027900" cy="12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">
  <p:cSld name="TITLE_AND_TWO_COLUMNS_1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8"/>
          <p:cNvPicPr preferRelativeResize="0"/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-100863" y="-426225"/>
            <a:ext cx="9345725" cy="6258349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8"/>
          <p:cNvSpPr txBox="1">
            <a:spLocks noGrp="1"/>
          </p:cNvSpPr>
          <p:nvPr>
            <p:ph type="body" idx="1"/>
          </p:nvPr>
        </p:nvSpPr>
        <p:spPr>
          <a:xfrm>
            <a:off x="715050" y="914400"/>
            <a:ext cx="7716000" cy="36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6" name="Google Shape;346;p28"/>
          <p:cNvSpPr txBox="1">
            <a:spLocks noGrp="1"/>
          </p:cNvSpPr>
          <p:nvPr>
            <p:ph type="ctrTitle"/>
          </p:nvPr>
        </p:nvSpPr>
        <p:spPr>
          <a:xfrm>
            <a:off x="615247" y="464112"/>
            <a:ext cx="7792800" cy="4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Staatliches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 points 2">
  <p:cSld name="CUSTOM_2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29"/>
          <p:cNvPicPr preferRelativeResize="0"/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-100863" y="-426225"/>
            <a:ext cx="9345725" cy="6258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9" name="Google Shape;349;p29"/>
          <p:cNvGrpSpPr/>
          <p:nvPr/>
        </p:nvGrpSpPr>
        <p:grpSpPr>
          <a:xfrm>
            <a:off x="353745" y="320375"/>
            <a:ext cx="9430164" cy="4749999"/>
            <a:chOff x="353745" y="320375"/>
            <a:chExt cx="9430164" cy="4749999"/>
          </a:xfrm>
        </p:grpSpPr>
        <p:grpSp>
          <p:nvGrpSpPr>
            <p:cNvPr id="350" name="Google Shape;350;p29"/>
            <p:cNvGrpSpPr/>
            <p:nvPr/>
          </p:nvGrpSpPr>
          <p:grpSpPr>
            <a:xfrm>
              <a:off x="353745" y="360540"/>
              <a:ext cx="9430164" cy="4709834"/>
              <a:chOff x="1419897" y="1791494"/>
              <a:chExt cx="4299924" cy="2147569"/>
            </a:xfrm>
          </p:grpSpPr>
          <p:sp>
            <p:nvSpPr>
              <p:cNvPr id="351" name="Google Shape;351;p29"/>
              <p:cNvSpPr/>
              <p:nvPr/>
            </p:nvSpPr>
            <p:spPr>
              <a:xfrm>
                <a:off x="1419897" y="1791494"/>
                <a:ext cx="431075" cy="161250"/>
              </a:xfrm>
              <a:custGeom>
                <a:avLst/>
                <a:gdLst/>
                <a:ahLst/>
                <a:cxnLst/>
                <a:rect l="l" t="t" r="r" b="b"/>
                <a:pathLst>
                  <a:path w="17243" h="6450" extrusionOk="0">
                    <a:moveTo>
                      <a:pt x="9110" y="0"/>
                    </a:moveTo>
                    <a:cubicBezTo>
                      <a:pt x="7790" y="0"/>
                      <a:pt x="7172" y="2878"/>
                      <a:pt x="7172" y="2878"/>
                    </a:cubicBezTo>
                    <a:cubicBezTo>
                      <a:pt x="7233" y="2553"/>
                      <a:pt x="6793" y="2073"/>
                      <a:pt x="6252" y="2073"/>
                    </a:cubicBezTo>
                    <a:cubicBezTo>
                      <a:pt x="6146" y="2073"/>
                      <a:pt x="6036" y="2092"/>
                      <a:pt x="5925" y="2133"/>
                    </a:cubicBezTo>
                    <a:cubicBezTo>
                      <a:pt x="5242" y="2382"/>
                      <a:pt x="5174" y="4345"/>
                      <a:pt x="5174" y="4345"/>
                    </a:cubicBezTo>
                    <a:cubicBezTo>
                      <a:pt x="5174" y="4345"/>
                      <a:pt x="5174" y="3329"/>
                      <a:pt x="4445" y="3329"/>
                    </a:cubicBezTo>
                    <a:cubicBezTo>
                      <a:pt x="4354" y="3329"/>
                      <a:pt x="4251" y="3344"/>
                      <a:pt x="4136" y="3380"/>
                    </a:cubicBezTo>
                    <a:cubicBezTo>
                      <a:pt x="3104" y="3702"/>
                      <a:pt x="3211" y="5310"/>
                      <a:pt x="3211" y="5310"/>
                    </a:cubicBezTo>
                    <a:cubicBezTo>
                      <a:pt x="2246" y="5772"/>
                      <a:pt x="0" y="6450"/>
                      <a:pt x="0" y="6450"/>
                    </a:cubicBezTo>
                    <a:lnTo>
                      <a:pt x="17243" y="6450"/>
                    </a:lnTo>
                    <a:lnTo>
                      <a:pt x="14247" y="5806"/>
                    </a:lnTo>
                    <a:cubicBezTo>
                      <a:pt x="14247" y="5806"/>
                      <a:pt x="14568" y="4057"/>
                      <a:pt x="13711" y="3843"/>
                    </a:cubicBezTo>
                    <a:cubicBezTo>
                      <a:pt x="13631" y="3823"/>
                      <a:pt x="13556" y="3814"/>
                      <a:pt x="13487" y="3814"/>
                    </a:cubicBezTo>
                    <a:cubicBezTo>
                      <a:pt x="13126" y="3814"/>
                      <a:pt x="12908" y="4059"/>
                      <a:pt x="12784" y="4287"/>
                    </a:cubicBezTo>
                    <a:lnTo>
                      <a:pt x="12784" y="4287"/>
                    </a:lnTo>
                    <a:cubicBezTo>
                      <a:pt x="12938" y="3785"/>
                      <a:pt x="13075" y="2896"/>
                      <a:pt x="12391" y="2308"/>
                    </a:cubicBezTo>
                    <a:cubicBezTo>
                      <a:pt x="12202" y="2147"/>
                      <a:pt x="12010" y="2082"/>
                      <a:pt x="11822" y="2082"/>
                    </a:cubicBezTo>
                    <a:cubicBezTo>
                      <a:pt x="11010" y="2082"/>
                      <a:pt x="10280" y="3307"/>
                      <a:pt x="10280" y="3307"/>
                    </a:cubicBezTo>
                    <a:cubicBezTo>
                      <a:pt x="10280" y="3307"/>
                      <a:pt x="10777" y="345"/>
                      <a:pt x="9316" y="23"/>
                    </a:cubicBezTo>
                    <a:cubicBezTo>
                      <a:pt x="9245" y="8"/>
                      <a:pt x="9177" y="0"/>
                      <a:pt x="911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29"/>
              <p:cNvSpPr/>
              <p:nvPr/>
            </p:nvSpPr>
            <p:spPr>
              <a:xfrm>
                <a:off x="4871774" y="3621999"/>
                <a:ext cx="848047" cy="317065"/>
              </a:xfrm>
              <a:custGeom>
                <a:avLst/>
                <a:gdLst/>
                <a:ahLst/>
                <a:cxnLst/>
                <a:rect l="l" t="t" r="r" b="b"/>
                <a:pathLst>
                  <a:path w="17249" h="6449" extrusionOk="0">
                    <a:moveTo>
                      <a:pt x="9119" y="0"/>
                    </a:moveTo>
                    <a:cubicBezTo>
                      <a:pt x="7797" y="0"/>
                      <a:pt x="7177" y="2883"/>
                      <a:pt x="7177" y="2883"/>
                    </a:cubicBezTo>
                    <a:cubicBezTo>
                      <a:pt x="7239" y="2553"/>
                      <a:pt x="6799" y="2072"/>
                      <a:pt x="6257" y="2072"/>
                    </a:cubicBezTo>
                    <a:cubicBezTo>
                      <a:pt x="6151" y="2072"/>
                      <a:pt x="6041" y="2091"/>
                      <a:pt x="5930" y="2132"/>
                    </a:cubicBezTo>
                    <a:cubicBezTo>
                      <a:pt x="5248" y="2381"/>
                      <a:pt x="5180" y="4344"/>
                      <a:pt x="5180" y="4344"/>
                    </a:cubicBezTo>
                    <a:cubicBezTo>
                      <a:pt x="5180" y="4344"/>
                      <a:pt x="5180" y="3328"/>
                      <a:pt x="4451" y="3328"/>
                    </a:cubicBezTo>
                    <a:cubicBezTo>
                      <a:pt x="4360" y="3328"/>
                      <a:pt x="4257" y="3344"/>
                      <a:pt x="4142" y="3379"/>
                    </a:cubicBezTo>
                    <a:cubicBezTo>
                      <a:pt x="3109" y="3701"/>
                      <a:pt x="3216" y="5309"/>
                      <a:pt x="3216" y="5309"/>
                    </a:cubicBezTo>
                    <a:cubicBezTo>
                      <a:pt x="2252" y="5772"/>
                      <a:pt x="0" y="6449"/>
                      <a:pt x="0" y="6449"/>
                    </a:cubicBezTo>
                    <a:lnTo>
                      <a:pt x="17248" y="6449"/>
                    </a:lnTo>
                    <a:lnTo>
                      <a:pt x="14247" y="5811"/>
                    </a:lnTo>
                    <a:cubicBezTo>
                      <a:pt x="14247" y="5811"/>
                      <a:pt x="14574" y="4062"/>
                      <a:pt x="13711" y="3848"/>
                    </a:cubicBezTo>
                    <a:cubicBezTo>
                      <a:pt x="13630" y="3828"/>
                      <a:pt x="13555" y="3818"/>
                      <a:pt x="13486" y="3818"/>
                    </a:cubicBezTo>
                    <a:cubicBezTo>
                      <a:pt x="13128" y="3818"/>
                      <a:pt x="12912" y="4060"/>
                      <a:pt x="12789" y="4286"/>
                    </a:cubicBezTo>
                    <a:lnTo>
                      <a:pt x="12789" y="4286"/>
                    </a:lnTo>
                    <a:cubicBezTo>
                      <a:pt x="12941" y="3785"/>
                      <a:pt x="13074" y="2900"/>
                      <a:pt x="12391" y="2313"/>
                    </a:cubicBezTo>
                    <a:cubicBezTo>
                      <a:pt x="12203" y="2152"/>
                      <a:pt x="12012" y="2087"/>
                      <a:pt x="11825" y="2087"/>
                    </a:cubicBezTo>
                    <a:cubicBezTo>
                      <a:pt x="11016" y="2087"/>
                      <a:pt x="10286" y="3312"/>
                      <a:pt x="10286" y="3312"/>
                    </a:cubicBezTo>
                    <a:cubicBezTo>
                      <a:pt x="10286" y="3312"/>
                      <a:pt x="10788" y="344"/>
                      <a:pt x="9321" y="22"/>
                    </a:cubicBezTo>
                    <a:cubicBezTo>
                      <a:pt x="9252" y="7"/>
                      <a:pt x="9185" y="0"/>
                      <a:pt x="91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3" name="Google Shape;353;p29"/>
            <p:cNvSpPr/>
            <p:nvPr/>
          </p:nvSpPr>
          <p:spPr>
            <a:xfrm>
              <a:off x="672625" y="4397050"/>
              <a:ext cx="1425134" cy="533093"/>
            </a:xfrm>
            <a:custGeom>
              <a:avLst/>
              <a:gdLst/>
              <a:ahLst/>
              <a:cxnLst/>
              <a:rect l="l" t="t" r="r" b="b"/>
              <a:pathLst>
                <a:path w="17243" h="6450" extrusionOk="0">
                  <a:moveTo>
                    <a:pt x="9110" y="0"/>
                  </a:moveTo>
                  <a:cubicBezTo>
                    <a:pt x="7790" y="0"/>
                    <a:pt x="7172" y="2878"/>
                    <a:pt x="7172" y="2878"/>
                  </a:cubicBezTo>
                  <a:cubicBezTo>
                    <a:pt x="7233" y="2553"/>
                    <a:pt x="6793" y="2073"/>
                    <a:pt x="6252" y="2073"/>
                  </a:cubicBezTo>
                  <a:cubicBezTo>
                    <a:pt x="6146" y="2073"/>
                    <a:pt x="6036" y="2092"/>
                    <a:pt x="5925" y="2133"/>
                  </a:cubicBezTo>
                  <a:cubicBezTo>
                    <a:pt x="5242" y="2382"/>
                    <a:pt x="5174" y="4345"/>
                    <a:pt x="5174" y="4345"/>
                  </a:cubicBezTo>
                  <a:cubicBezTo>
                    <a:pt x="5174" y="4345"/>
                    <a:pt x="5174" y="3329"/>
                    <a:pt x="4445" y="3329"/>
                  </a:cubicBezTo>
                  <a:cubicBezTo>
                    <a:pt x="4354" y="3329"/>
                    <a:pt x="4251" y="3344"/>
                    <a:pt x="4136" y="3380"/>
                  </a:cubicBezTo>
                  <a:cubicBezTo>
                    <a:pt x="3104" y="3702"/>
                    <a:pt x="3211" y="5310"/>
                    <a:pt x="3211" y="5310"/>
                  </a:cubicBezTo>
                  <a:cubicBezTo>
                    <a:pt x="2246" y="5772"/>
                    <a:pt x="0" y="6450"/>
                    <a:pt x="0" y="6450"/>
                  </a:cubicBezTo>
                  <a:lnTo>
                    <a:pt x="17243" y="6450"/>
                  </a:lnTo>
                  <a:lnTo>
                    <a:pt x="14247" y="5806"/>
                  </a:lnTo>
                  <a:cubicBezTo>
                    <a:pt x="14247" y="5806"/>
                    <a:pt x="14568" y="4057"/>
                    <a:pt x="13711" y="3843"/>
                  </a:cubicBezTo>
                  <a:cubicBezTo>
                    <a:pt x="13631" y="3823"/>
                    <a:pt x="13556" y="3814"/>
                    <a:pt x="13487" y="3814"/>
                  </a:cubicBezTo>
                  <a:cubicBezTo>
                    <a:pt x="13126" y="3814"/>
                    <a:pt x="12908" y="4059"/>
                    <a:pt x="12784" y="4287"/>
                  </a:cubicBezTo>
                  <a:lnTo>
                    <a:pt x="12784" y="4287"/>
                  </a:lnTo>
                  <a:cubicBezTo>
                    <a:pt x="12938" y="3785"/>
                    <a:pt x="13075" y="2896"/>
                    <a:pt x="12391" y="2308"/>
                  </a:cubicBezTo>
                  <a:cubicBezTo>
                    <a:pt x="12202" y="2147"/>
                    <a:pt x="12010" y="2082"/>
                    <a:pt x="11822" y="2082"/>
                  </a:cubicBezTo>
                  <a:cubicBezTo>
                    <a:pt x="11010" y="2082"/>
                    <a:pt x="10280" y="3307"/>
                    <a:pt x="10280" y="3307"/>
                  </a:cubicBezTo>
                  <a:cubicBezTo>
                    <a:pt x="10280" y="3307"/>
                    <a:pt x="10777" y="345"/>
                    <a:pt x="9316" y="23"/>
                  </a:cubicBezTo>
                  <a:cubicBezTo>
                    <a:pt x="9245" y="8"/>
                    <a:pt x="9177" y="0"/>
                    <a:pt x="9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9"/>
            <p:cNvSpPr/>
            <p:nvPr/>
          </p:nvSpPr>
          <p:spPr>
            <a:xfrm>
              <a:off x="7749626" y="320375"/>
              <a:ext cx="1164980" cy="435794"/>
            </a:xfrm>
            <a:custGeom>
              <a:avLst/>
              <a:gdLst/>
              <a:ahLst/>
              <a:cxnLst/>
              <a:rect l="l" t="t" r="r" b="b"/>
              <a:pathLst>
                <a:path w="17243" h="6450" extrusionOk="0">
                  <a:moveTo>
                    <a:pt x="9110" y="0"/>
                  </a:moveTo>
                  <a:cubicBezTo>
                    <a:pt x="7790" y="0"/>
                    <a:pt x="7172" y="2878"/>
                    <a:pt x="7172" y="2878"/>
                  </a:cubicBezTo>
                  <a:cubicBezTo>
                    <a:pt x="7233" y="2553"/>
                    <a:pt x="6793" y="2073"/>
                    <a:pt x="6252" y="2073"/>
                  </a:cubicBezTo>
                  <a:cubicBezTo>
                    <a:pt x="6146" y="2073"/>
                    <a:pt x="6036" y="2092"/>
                    <a:pt x="5925" y="2133"/>
                  </a:cubicBezTo>
                  <a:cubicBezTo>
                    <a:pt x="5242" y="2382"/>
                    <a:pt x="5174" y="4345"/>
                    <a:pt x="5174" y="4345"/>
                  </a:cubicBezTo>
                  <a:cubicBezTo>
                    <a:pt x="5174" y="4345"/>
                    <a:pt x="5174" y="3329"/>
                    <a:pt x="4445" y="3329"/>
                  </a:cubicBezTo>
                  <a:cubicBezTo>
                    <a:pt x="4354" y="3329"/>
                    <a:pt x="4251" y="3344"/>
                    <a:pt x="4136" y="3380"/>
                  </a:cubicBezTo>
                  <a:cubicBezTo>
                    <a:pt x="3104" y="3702"/>
                    <a:pt x="3211" y="5310"/>
                    <a:pt x="3211" y="5310"/>
                  </a:cubicBezTo>
                  <a:cubicBezTo>
                    <a:pt x="2246" y="5772"/>
                    <a:pt x="0" y="6450"/>
                    <a:pt x="0" y="6450"/>
                  </a:cubicBezTo>
                  <a:lnTo>
                    <a:pt x="17243" y="6450"/>
                  </a:lnTo>
                  <a:lnTo>
                    <a:pt x="14247" y="5806"/>
                  </a:lnTo>
                  <a:cubicBezTo>
                    <a:pt x="14247" y="5806"/>
                    <a:pt x="14568" y="4057"/>
                    <a:pt x="13711" y="3843"/>
                  </a:cubicBezTo>
                  <a:cubicBezTo>
                    <a:pt x="13631" y="3823"/>
                    <a:pt x="13556" y="3814"/>
                    <a:pt x="13487" y="3814"/>
                  </a:cubicBezTo>
                  <a:cubicBezTo>
                    <a:pt x="13126" y="3814"/>
                    <a:pt x="12908" y="4059"/>
                    <a:pt x="12784" y="4287"/>
                  </a:cubicBezTo>
                  <a:lnTo>
                    <a:pt x="12784" y="4287"/>
                  </a:lnTo>
                  <a:cubicBezTo>
                    <a:pt x="12938" y="3785"/>
                    <a:pt x="13075" y="2896"/>
                    <a:pt x="12391" y="2308"/>
                  </a:cubicBezTo>
                  <a:cubicBezTo>
                    <a:pt x="12202" y="2147"/>
                    <a:pt x="12010" y="2082"/>
                    <a:pt x="11822" y="2082"/>
                  </a:cubicBezTo>
                  <a:cubicBezTo>
                    <a:pt x="11010" y="2082"/>
                    <a:pt x="10280" y="3307"/>
                    <a:pt x="10280" y="3307"/>
                  </a:cubicBezTo>
                  <a:cubicBezTo>
                    <a:pt x="10280" y="3307"/>
                    <a:pt x="10777" y="345"/>
                    <a:pt x="9316" y="23"/>
                  </a:cubicBezTo>
                  <a:cubicBezTo>
                    <a:pt x="9245" y="8"/>
                    <a:pt x="9177" y="0"/>
                    <a:pt x="9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5" name="Google Shape;355;p29"/>
          <p:cNvSpPr txBox="1">
            <a:spLocks noGrp="1"/>
          </p:cNvSpPr>
          <p:nvPr>
            <p:ph type="title"/>
          </p:nvPr>
        </p:nvSpPr>
        <p:spPr>
          <a:xfrm>
            <a:off x="715050" y="471814"/>
            <a:ext cx="7713900" cy="39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56" name="Google Shape;356;p29"/>
          <p:cNvSpPr txBox="1">
            <a:spLocks noGrp="1"/>
          </p:cNvSpPr>
          <p:nvPr>
            <p:ph type="subTitle" idx="1"/>
          </p:nvPr>
        </p:nvSpPr>
        <p:spPr>
          <a:xfrm>
            <a:off x="715075" y="1817850"/>
            <a:ext cx="7713900" cy="21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30"/>
          <p:cNvPicPr preferRelativeResize="0"/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-100863" y="-426225"/>
            <a:ext cx="9345725" cy="6258349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0"/>
          <p:cNvSpPr/>
          <p:nvPr/>
        </p:nvSpPr>
        <p:spPr>
          <a:xfrm>
            <a:off x="168708" y="108327"/>
            <a:ext cx="945391" cy="353637"/>
          </a:xfrm>
          <a:custGeom>
            <a:avLst/>
            <a:gdLst/>
            <a:ahLst/>
            <a:cxnLst/>
            <a:rect l="l" t="t" r="r" b="b"/>
            <a:pathLst>
              <a:path w="17243" h="6450" extrusionOk="0">
                <a:moveTo>
                  <a:pt x="9110" y="0"/>
                </a:moveTo>
                <a:cubicBezTo>
                  <a:pt x="7790" y="0"/>
                  <a:pt x="7172" y="2878"/>
                  <a:pt x="7172" y="2878"/>
                </a:cubicBezTo>
                <a:cubicBezTo>
                  <a:pt x="7233" y="2553"/>
                  <a:pt x="6793" y="2073"/>
                  <a:pt x="6252" y="2073"/>
                </a:cubicBezTo>
                <a:cubicBezTo>
                  <a:pt x="6146" y="2073"/>
                  <a:pt x="6036" y="2092"/>
                  <a:pt x="5925" y="2133"/>
                </a:cubicBezTo>
                <a:cubicBezTo>
                  <a:pt x="5242" y="2382"/>
                  <a:pt x="5174" y="4345"/>
                  <a:pt x="5174" y="4345"/>
                </a:cubicBezTo>
                <a:cubicBezTo>
                  <a:pt x="5174" y="4345"/>
                  <a:pt x="5174" y="3329"/>
                  <a:pt x="4445" y="3329"/>
                </a:cubicBezTo>
                <a:cubicBezTo>
                  <a:pt x="4354" y="3329"/>
                  <a:pt x="4251" y="3344"/>
                  <a:pt x="4136" y="3380"/>
                </a:cubicBezTo>
                <a:cubicBezTo>
                  <a:pt x="3104" y="3702"/>
                  <a:pt x="3211" y="5310"/>
                  <a:pt x="3211" y="5310"/>
                </a:cubicBezTo>
                <a:cubicBezTo>
                  <a:pt x="2246" y="5772"/>
                  <a:pt x="0" y="6450"/>
                  <a:pt x="0" y="6450"/>
                </a:cubicBezTo>
                <a:lnTo>
                  <a:pt x="17243" y="6450"/>
                </a:lnTo>
                <a:lnTo>
                  <a:pt x="14247" y="5806"/>
                </a:lnTo>
                <a:cubicBezTo>
                  <a:pt x="14247" y="5806"/>
                  <a:pt x="14568" y="4057"/>
                  <a:pt x="13711" y="3843"/>
                </a:cubicBezTo>
                <a:cubicBezTo>
                  <a:pt x="13631" y="3823"/>
                  <a:pt x="13556" y="3814"/>
                  <a:pt x="13487" y="3814"/>
                </a:cubicBezTo>
                <a:cubicBezTo>
                  <a:pt x="13126" y="3814"/>
                  <a:pt x="12908" y="4059"/>
                  <a:pt x="12784" y="4287"/>
                </a:cubicBezTo>
                <a:lnTo>
                  <a:pt x="12784" y="4287"/>
                </a:lnTo>
                <a:cubicBezTo>
                  <a:pt x="12938" y="3785"/>
                  <a:pt x="13075" y="2896"/>
                  <a:pt x="12391" y="2308"/>
                </a:cubicBezTo>
                <a:cubicBezTo>
                  <a:pt x="12202" y="2147"/>
                  <a:pt x="12010" y="2082"/>
                  <a:pt x="11822" y="2082"/>
                </a:cubicBezTo>
                <a:cubicBezTo>
                  <a:pt x="11010" y="2082"/>
                  <a:pt x="10280" y="3307"/>
                  <a:pt x="10280" y="3307"/>
                </a:cubicBezTo>
                <a:cubicBezTo>
                  <a:pt x="10280" y="3307"/>
                  <a:pt x="10777" y="345"/>
                  <a:pt x="9316" y="23"/>
                </a:cubicBezTo>
                <a:cubicBezTo>
                  <a:pt x="9245" y="8"/>
                  <a:pt x="9177" y="0"/>
                  <a:pt x="91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0"/>
          <p:cNvSpPr/>
          <p:nvPr/>
        </p:nvSpPr>
        <p:spPr>
          <a:xfrm>
            <a:off x="7773325" y="729653"/>
            <a:ext cx="1031921" cy="385795"/>
          </a:xfrm>
          <a:custGeom>
            <a:avLst/>
            <a:gdLst/>
            <a:ahLst/>
            <a:cxnLst/>
            <a:rect l="l" t="t" r="r" b="b"/>
            <a:pathLst>
              <a:path w="17249" h="6449" extrusionOk="0">
                <a:moveTo>
                  <a:pt x="9119" y="0"/>
                </a:moveTo>
                <a:cubicBezTo>
                  <a:pt x="7797" y="0"/>
                  <a:pt x="7177" y="2883"/>
                  <a:pt x="7177" y="2883"/>
                </a:cubicBezTo>
                <a:cubicBezTo>
                  <a:pt x="7239" y="2553"/>
                  <a:pt x="6799" y="2072"/>
                  <a:pt x="6257" y="2072"/>
                </a:cubicBezTo>
                <a:cubicBezTo>
                  <a:pt x="6151" y="2072"/>
                  <a:pt x="6041" y="2091"/>
                  <a:pt x="5930" y="2132"/>
                </a:cubicBezTo>
                <a:cubicBezTo>
                  <a:pt x="5248" y="2381"/>
                  <a:pt x="5180" y="4344"/>
                  <a:pt x="5180" y="4344"/>
                </a:cubicBezTo>
                <a:cubicBezTo>
                  <a:pt x="5180" y="4344"/>
                  <a:pt x="5180" y="3328"/>
                  <a:pt x="4451" y="3328"/>
                </a:cubicBezTo>
                <a:cubicBezTo>
                  <a:pt x="4360" y="3328"/>
                  <a:pt x="4257" y="3344"/>
                  <a:pt x="4142" y="3379"/>
                </a:cubicBezTo>
                <a:cubicBezTo>
                  <a:pt x="3109" y="3701"/>
                  <a:pt x="3216" y="5309"/>
                  <a:pt x="3216" y="5309"/>
                </a:cubicBezTo>
                <a:cubicBezTo>
                  <a:pt x="2252" y="5772"/>
                  <a:pt x="0" y="6449"/>
                  <a:pt x="0" y="6449"/>
                </a:cubicBezTo>
                <a:lnTo>
                  <a:pt x="17248" y="6449"/>
                </a:lnTo>
                <a:lnTo>
                  <a:pt x="14247" y="5811"/>
                </a:lnTo>
                <a:cubicBezTo>
                  <a:pt x="14247" y="5811"/>
                  <a:pt x="14574" y="4062"/>
                  <a:pt x="13711" y="3848"/>
                </a:cubicBezTo>
                <a:cubicBezTo>
                  <a:pt x="13630" y="3828"/>
                  <a:pt x="13555" y="3818"/>
                  <a:pt x="13486" y="3818"/>
                </a:cubicBezTo>
                <a:cubicBezTo>
                  <a:pt x="13128" y="3818"/>
                  <a:pt x="12912" y="4060"/>
                  <a:pt x="12789" y="4286"/>
                </a:cubicBezTo>
                <a:lnTo>
                  <a:pt x="12789" y="4286"/>
                </a:lnTo>
                <a:cubicBezTo>
                  <a:pt x="12941" y="3785"/>
                  <a:pt x="13074" y="2900"/>
                  <a:pt x="12391" y="2313"/>
                </a:cubicBezTo>
                <a:cubicBezTo>
                  <a:pt x="12203" y="2152"/>
                  <a:pt x="12012" y="2087"/>
                  <a:pt x="11825" y="2087"/>
                </a:cubicBezTo>
                <a:cubicBezTo>
                  <a:pt x="11016" y="2087"/>
                  <a:pt x="10286" y="3312"/>
                  <a:pt x="10286" y="3312"/>
                </a:cubicBezTo>
                <a:cubicBezTo>
                  <a:pt x="10286" y="3312"/>
                  <a:pt x="10788" y="344"/>
                  <a:pt x="9321" y="22"/>
                </a:cubicBezTo>
                <a:cubicBezTo>
                  <a:pt x="9252" y="7"/>
                  <a:pt x="9185" y="0"/>
                  <a:pt x="911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0"/>
          <p:cNvSpPr/>
          <p:nvPr/>
        </p:nvSpPr>
        <p:spPr>
          <a:xfrm flipH="1">
            <a:off x="418084" y="4605228"/>
            <a:ext cx="1384232" cy="517532"/>
          </a:xfrm>
          <a:custGeom>
            <a:avLst/>
            <a:gdLst/>
            <a:ahLst/>
            <a:cxnLst/>
            <a:rect l="l" t="t" r="r" b="b"/>
            <a:pathLst>
              <a:path w="17249" h="6449" extrusionOk="0">
                <a:moveTo>
                  <a:pt x="9119" y="0"/>
                </a:moveTo>
                <a:cubicBezTo>
                  <a:pt x="7797" y="0"/>
                  <a:pt x="7177" y="2883"/>
                  <a:pt x="7177" y="2883"/>
                </a:cubicBezTo>
                <a:cubicBezTo>
                  <a:pt x="7239" y="2553"/>
                  <a:pt x="6799" y="2072"/>
                  <a:pt x="6257" y="2072"/>
                </a:cubicBezTo>
                <a:cubicBezTo>
                  <a:pt x="6151" y="2072"/>
                  <a:pt x="6041" y="2091"/>
                  <a:pt x="5930" y="2132"/>
                </a:cubicBezTo>
                <a:cubicBezTo>
                  <a:pt x="5248" y="2381"/>
                  <a:pt x="5180" y="4344"/>
                  <a:pt x="5180" y="4344"/>
                </a:cubicBezTo>
                <a:cubicBezTo>
                  <a:pt x="5180" y="4344"/>
                  <a:pt x="5180" y="3328"/>
                  <a:pt x="4451" y="3328"/>
                </a:cubicBezTo>
                <a:cubicBezTo>
                  <a:pt x="4360" y="3328"/>
                  <a:pt x="4257" y="3344"/>
                  <a:pt x="4142" y="3379"/>
                </a:cubicBezTo>
                <a:cubicBezTo>
                  <a:pt x="3109" y="3701"/>
                  <a:pt x="3216" y="5309"/>
                  <a:pt x="3216" y="5309"/>
                </a:cubicBezTo>
                <a:cubicBezTo>
                  <a:pt x="2252" y="5772"/>
                  <a:pt x="0" y="6449"/>
                  <a:pt x="0" y="6449"/>
                </a:cubicBezTo>
                <a:lnTo>
                  <a:pt x="17248" y="6449"/>
                </a:lnTo>
                <a:lnTo>
                  <a:pt x="14247" y="5811"/>
                </a:lnTo>
                <a:cubicBezTo>
                  <a:pt x="14247" y="5811"/>
                  <a:pt x="14574" y="4062"/>
                  <a:pt x="13711" y="3848"/>
                </a:cubicBezTo>
                <a:cubicBezTo>
                  <a:pt x="13630" y="3828"/>
                  <a:pt x="13555" y="3818"/>
                  <a:pt x="13486" y="3818"/>
                </a:cubicBezTo>
                <a:cubicBezTo>
                  <a:pt x="13128" y="3818"/>
                  <a:pt x="12912" y="4060"/>
                  <a:pt x="12789" y="4286"/>
                </a:cubicBezTo>
                <a:lnTo>
                  <a:pt x="12789" y="4286"/>
                </a:lnTo>
                <a:cubicBezTo>
                  <a:pt x="12941" y="3785"/>
                  <a:pt x="13074" y="2900"/>
                  <a:pt x="12391" y="2313"/>
                </a:cubicBezTo>
                <a:cubicBezTo>
                  <a:pt x="12203" y="2152"/>
                  <a:pt x="12012" y="2087"/>
                  <a:pt x="11825" y="2087"/>
                </a:cubicBezTo>
                <a:cubicBezTo>
                  <a:pt x="11016" y="2087"/>
                  <a:pt x="10286" y="3312"/>
                  <a:pt x="10286" y="3312"/>
                </a:cubicBezTo>
                <a:cubicBezTo>
                  <a:pt x="10286" y="3312"/>
                  <a:pt x="10788" y="344"/>
                  <a:pt x="9321" y="22"/>
                </a:cubicBezTo>
                <a:cubicBezTo>
                  <a:pt x="9252" y="7"/>
                  <a:pt x="9185" y="0"/>
                  <a:pt x="911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0"/>
          <p:cNvSpPr txBox="1">
            <a:spLocks noGrp="1"/>
          </p:cNvSpPr>
          <p:nvPr>
            <p:ph type="ctrTitle"/>
          </p:nvPr>
        </p:nvSpPr>
        <p:spPr>
          <a:xfrm>
            <a:off x="715050" y="464383"/>
            <a:ext cx="77139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3" name="Google Shape;363;p30"/>
          <p:cNvSpPr txBox="1">
            <a:spLocks noGrp="1"/>
          </p:cNvSpPr>
          <p:nvPr>
            <p:ph type="ctrTitle" idx="2"/>
          </p:nvPr>
        </p:nvSpPr>
        <p:spPr>
          <a:xfrm>
            <a:off x="890752" y="275638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000">
                <a:solidFill>
                  <a:srgbClr val="36537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64" name="Google Shape;364;p30"/>
          <p:cNvSpPr txBox="1">
            <a:spLocks noGrp="1"/>
          </p:cNvSpPr>
          <p:nvPr>
            <p:ph type="subTitle" idx="1"/>
          </p:nvPr>
        </p:nvSpPr>
        <p:spPr>
          <a:xfrm>
            <a:off x="839602" y="3324899"/>
            <a:ext cx="1983600" cy="7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65" name="Google Shape;365;p30"/>
          <p:cNvSpPr txBox="1">
            <a:spLocks noGrp="1"/>
          </p:cNvSpPr>
          <p:nvPr>
            <p:ph type="ctrTitle" idx="3"/>
          </p:nvPr>
        </p:nvSpPr>
        <p:spPr>
          <a:xfrm>
            <a:off x="3553243" y="275638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000">
                <a:solidFill>
                  <a:srgbClr val="36537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66" name="Google Shape;366;p30"/>
          <p:cNvSpPr txBox="1">
            <a:spLocks noGrp="1"/>
          </p:cNvSpPr>
          <p:nvPr>
            <p:ph type="subTitle" idx="4"/>
          </p:nvPr>
        </p:nvSpPr>
        <p:spPr>
          <a:xfrm>
            <a:off x="3502093" y="3324899"/>
            <a:ext cx="1983600" cy="7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67" name="Google Shape;367;p30"/>
          <p:cNvSpPr txBox="1">
            <a:spLocks noGrp="1"/>
          </p:cNvSpPr>
          <p:nvPr>
            <p:ph type="ctrTitle" idx="5"/>
          </p:nvPr>
        </p:nvSpPr>
        <p:spPr>
          <a:xfrm>
            <a:off x="6371948" y="275638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000">
                <a:solidFill>
                  <a:srgbClr val="36537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68" name="Google Shape;368;p30"/>
          <p:cNvSpPr txBox="1">
            <a:spLocks noGrp="1"/>
          </p:cNvSpPr>
          <p:nvPr>
            <p:ph type="subTitle" idx="6"/>
          </p:nvPr>
        </p:nvSpPr>
        <p:spPr>
          <a:xfrm>
            <a:off x="6320798" y="3324899"/>
            <a:ext cx="1983600" cy="7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4"/>
          <p:cNvPicPr preferRelativeResize="0"/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-100863" y="-426225"/>
            <a:ext cx="9345725" cy="625834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4"/>
          <p:cNvSpPr txBox="1">
            <a:spLocks noGrp="1"/>
          </p:cNvSpPr>
          <p:nvPr>
            <p:ph type="body" idx="1"/>
          </p:nvPr>
        </p:nvSpPr>
        <p:spPr>
          <a:xfrm>
            <a:off x="713250" y="1394451"/>
            <a:ext cx="7717500" cy="33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606141" y="388538"/>
            <a:ext cx="7717500" cy="5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">
    <p:bg>
      <p:bgPr>
        <a:solidFill>
          <a:schemeClr val="accent3"/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_1">
    <p:bg>
      <p:bgPr>
        <a:solidFill>
          <a:schemeClr val="accent1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5"/>
          <p:cNvPicPr preferRelativeResize="0"/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-100863" y="-426225"/>
            <a:ext cx="9345725" cy="6258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5"/>
          <p:cNvGrpSpPr/>
          <p:nvPr/>
        </p:nvGrpSpPr>
        <p:grpSpPr>
          <a:xfrm>
            <a:off x="237259" y="361452"/>
            <a:ext cx="10081716" cy="4951468"/>
            <a:chOff x="237259" y="361452"/>
            <a:chExt cx="10081716" cy="4951468"/>
          </a:xfrm>
        </p:grpSpPr>
        <p:sp>
          <p:nvSpPr>
            <p:cNvPr id="68" name="Google Shape;68;p5"/>
            <p:cNvSpPr/>
            <p:nvPr/>
          </p:nvSpPr>
          <p:spPr>
            <a:xfrm>
              <a:off x="456683" y="361452"/>
              <a:ext cx="945391" cy="353637"/>
            </a:xfrm>
            <a:custGeom>
              <a:avLst/>
              <a:gdLst/>
              <a:ahLst/>
              <a:cxnLst/>
              <a:rect l="l" t="t" r="r" b="b"/>
              <a:pathLst>
                <a:path w="17243" h="6450" extrusionOk="0">
                  <a:moveTo>
                    <a:pt x="9110" y="0"/>
                  </a:moveTo>
                  <a:cubicBezTo>
                    <a:pt x="7790" y="0"/>
                    <a:pt x="7172" y="2878"/>
                    <a:pt x="7172" y="2878"/>
                  </a:cubicBezTo>
                  <a:cubicBezTo>
                    <a:pt x="7233" y="2553"/>
                    <a:pt x="6793" y="2073"/>
                    <a:pt x="6252" y="2073"/>
                  </a:cubicBezTo>
                  <a:cubicBezTo>
                    <a:pt x="6146" y="2073"/>
                    <a:pt x="6036" y="2092"/>
                    <a:pt x="5925" y="2133"/>
                  </a:cubicBezTo>
                  <a:cubicBezTo>
                    <a:pt x="5242" y="2382"/>
                    <a:pt x="5174" y="4345"/>
                    <a:pt x="5174" y="4345"/>
                  </a:cubicBezTo>
                  <a:cubicBezTo>
                    <a:pt x="5174" y="4345"/>
                    <a:pt x="5174" y="3329"/>
                    <a:pt x="4445" y="3329"/>
                  </a:cubicBezTo>
                  <a:cubicBezTo>
                    <a:pt x="4354" y="3329"/>
                    <a:pt x="4251" y="3344"/>
                    <a:pt x="4136" y="3380"/>
                  </a:cubicBezTo>
                  <a:cubicBezTo>
                    <a:pt x="3104" y="3702"/>
                    <a:pt x="3211" y="5310"/>
                    <a:pt x="3211" y="5310"/>
                  </a:cubicBezTo>
                  <a:cubicBezTo>
                    <a:pt x="2246" y="5772"/>
                    <a:pt x="0" y="6450"/>
                    <a:pt x="0" y="6450"/>
                  </a:cubicBezTo>
                  <a:lnTo>
                    <a:pt x="17243" y="6450"/>
                  </a:lnTo>
                  <a:lnTo>
                    <a:pt x="14247" y="5806"/>
                  </a:lnTo>
                  <a:cubicBezTo>
                    <a:pt x="14247" y="5806"/>
                    <a:pt x="14568" y="4057"/>
                    <a:pt x="13711" y="3843"/>
                  </a:cubicBezTo>
                  <a:cubicBezTo>
                    <a:pt x="13631" y="3823"/>
                    <a:pt x="13556" y="3814"/>
                    <a:pt x="13487" y="3814"/>
                  </a:cubicBezTo>
                  <a:cubicBezTo>
                    <a:pt x="13126" y="3814"/>
                    <a:pt x="12908" y="4059"/>
                    <a:pt x="12784" y="4287"/>
                  </a:cubicBezTo>
                  <a:lnTo>
                    <a:pt x="12784" y="4287"/>
                  </a:lnTo>
                  <a:cubicBezTo>
                    <a:pt x="12938" y="3785"/>
                    <a:pt x="13075" y="2896"/>
                    <a:pt x="12391" y="2308"/>
                  </a:cubicBezTo>
                  <a:cubicBezTo>
                    <a:pt x="12202" y="2147"/>
                    <a:pt x="12010" y="2082"/>
                    <a:pt x="11822" y="2082"/>
                  </a:cubicBezTo>
                  <a:cubicBezTo>
                    <a:pt x="11010" y="2082"/>
                    <a:pt x="10280" y="3307"/>
                    <a:pt x="10280" y="3307"/>
                  </a:cubicBezTo>
                  <a:cubicBezTo>
                    <a:pt x="10280" y="3307"/>
                    <a:pt x="10777" y="345"/>
                    <a:pt x="9316" y="23"/>
                  </a:cubicBezTo>
                  <a:cubicBezTo>
                    <a:pt x="9245" y="8"/>
                    <a:pt x="9177" y="0"/>
                    <a:pt x="9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6822300" y="985803"/>
              <a:ext cx="1031921" cy="385795"/>
            </a:xfrm>
            <a:custGeom>
              <a:avLst/>
              <a:gdLst/>
              <a:ahLst/>
              <a:cxnLst/>
              <a:rect l="l" t="t" r="r" b="b"/>
              <a:pathLst>
                <a:path w="17249" h="6449" extrusionOk="0">
                  <a:moveTo>
                    <a:pt x="9119" y="0"/>
                  </a:moveTo>
                  <a:cubicBezTo>
                    <a:pt x="7797" y="0"/>
                    <a:pt x="7177" y="2883"/>
                    <a:pt x="7177" y="2883"/>
                  </a:cubicBezTo>
                  <a:cubicBezTo>
                    <a:pt x="7239" y="2553"/>
                    <a:pt x="6799" y="2072"/>
                    <a:pt x="6257" y="2072"/>
                  </a:cubicBezTo>
                  <a:cubicBezTo>
                    <a:pt x="6151" y="2072"/>
                    <a:pt x="6041" y="2091"/>
                    <a:pt x="5930" y="2132"/>
                  </a:cubicBezTo>
                  <a:cubicBezTo>
                    <a:pt x="5248" y="2381"/>
                    <a:pt x="5180" y="4344"/>
                    <a:pt x="5180" y="4344"/>
                  </a:cubicBezTo>
                  <a:cubicBezTo>
                    <a:pt x="5180" y="4344"/>
                    <a:pt x="5180" y="3328"/>
                    <a:pt x="4451" y="3328"/>
                  </a:cubicBezTo>
                  <a:cubicBezTo>
                    <a:pt x="4360" y="3328"/>
                    <a:pt x="4257" y="3344"/>
                    <a:pt x="4142" y="3379"/>
                  </a:cubicBezTo>
                  <a:cubicBezTo>
                    <a:pt x="3109" y="3701"/>
                    <a:pt x="3216" y="5309"/>
                    <a:pt x="3216" y="5309"/>
                  </a:cubicBezTo>
                  <a:cubicBezTo>
                    <a:pt x="2252" y="5772"/>
                    <a:pt x="0" y="6449"/>
                    <a:pt x="0" y="6449"/>
                  </a:cubicBezTo>
                  <a:lnTo>
                    <a:pt x="17248" y="6449"/>
                  </a:lnTo>
                  <a:lnTo>
                    <a:pt x="14247" y="5811"/>
                  </a:lnTo>
                  <a:cubicBezTo>
                    <a:pt x="14247" y="5811"/>
                    <a:pt x="14574" y="4062"/>
                    <a:pt x="13711" y="3848"/>
                  </a:cubicBezTo>
                  <a:cubicBezTo>
                    <a:pt x="13630" y="3828"/>
                    <a:pt x="13555" y="3818"/>
                    <a:pt x="13486" y="3818"/>
                  </a:cubicBezTo>
                  <a:cubicBezTo>
                    <a:pt x="13128" y="3818"/>
                    <a:pt x="12912" y="4060"/>
                    <a:pt x="12789" y="4286"/>
                  </a:cubicBezTo>
                  <a:lnTo>
                    <a:pt x="12789" y="4286"/>
                  </a:lnTo>
                  <a:cubicBezTo>
                    <a:pt x="12941" y="3785"/>
                    <a:pt x="13074" y="2900"/>
                    <a:pt x="12391" y="2313"/>
                  </a:cubicBezTo>
                  <a:cubicBezTo>
                    <a:pt x="12203" y="2152"/>
                    <a:pt x="12012" y="2087"/>
                    <a:pt x="11825" y="2087"/>
                  </a:cubicBezTo>
                  <a:cubicBezTo>
                    <a:pt x="11016" y="2087"/>
                    <a:pt x="10286" y="3312"/>
                    <a:pt x="10286" y="3312"/>
                  </a:cubicBezTo>
                  <a:cubicBezTo>
                    <a:pt x="10286" y="3312"/>
                    <a:pt x="10788" y="344"/>
                    <a:pt x="9321" y="22"/>
                  </a:cubicBezTo>
                  <a:cubicBezTo>
                    <a:pt x="9252" y="7"/>
                    <a:pt x="9185" y="0"/>
                    <a:pt x="9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 flipH="1">
              <a:off x="7288431" y="4179300"/>
              <a:ext cx="3030543" cy="1133620"/>
            </a:xfrm>
            <a:custGeom>
              <a:avLst/>
              <a:gdLst/>
              <a:ahLst/>
              <a:cxnLst/>
              <a:rect l="l" t="t" r="r" b="b"/>
              <a:pathLst>
                <a:path w="17243" h="6450" extrusionOk="0">
                  <a:moveTo>
                    <a:pt x="9110" y="0"/>
                  </a:moveTo>
                  <a:cubicBezTo>
                    <a:pt x="7790" y="0"/>
                    <a:pt x="7172" y="2878"/>
                    <a:pt x="7172" y="2878"/>
                  </a:cubicBezTo>
                  <a:cubicBezTo>
                    <a:pt x="7233" y="2553"/>
                    <a:pt x="6793" y="2073"/>
                    <a:pt x="6252" y="2073"/>
                  </a:cubicBezTo>
                  <a:cubicBezTo>
                    <a:pt x="6146" y="2073"/>
                    <a:pt x="6036" y="2092"/>
                    <a:pt x="5925" y="2133"/>
                  </a:cubicBezTo>
                  <a:cubicBezTo>
                    <a:pt x="5242" y="2382"/>
                    <a:pt x="5174" y="4345"/>
                    <a:pt x="5174" y="4345"/>
                  </a:cubicBezTo>
                  <a:cubicBezTo>
                    <a:pt x="5174" y="4345"/>
                    <a:pt x="5174" y="3329"/>
                    <a:pt x="4445" y="3329"/>
                  </a:cubicBezTo>
                  <a:cubicBezTo>
                    <a:pt x="4354" y="3329"/>
                    <a:pt x="4251" y="3344"/>
                    <a:pt x="4136" y="3380"/>
                  </a:cubicBezTo>
                  <a:cubicBezTo>
                    <a:pt x="3104" y="3702"/>
                    <a:pt x="3211" y="5310"/>
                    <a:pt x="3211" y="5310"/>
                  </a:cubicBezTo>
                  <a:cubicBezTo>
                    <a:pt x="2246" y="5772"/>
                    <a:pt x="0" y="6450"/>
                    <a:pt x="0" y="6450"/>
                  </a:cubicBezTo>
                  <a:lnTo>
                    <a:pt x="17243" y="6450"/>
                  </a:lnTo>
                  <a:lnTo>
                    <a:pt x="14247" y="5806"/>
                  </a:lnTo>
                  <a:cubicBezTo>
                    <a:pt x="14247" y="5806"/>
                    <a:pt x="14568" y="4057"/>
                    <a:pt x="13711" y="3843"/>
                  </a:cubicBezTo>
                  <a:cubicBezTo>
                    <a:pt x="13631" y="3823"/>
                    <a:pt x="13556" y="3814"/>
                    <a:pt x="13487" y="3814"/>
                  </a:cubicBezTo>
                  <a:cubicBezTo>
                    <a:pt x="13126" y="3814"/>
                    <a:pt x="12908" y="4059"/>
                    <a:pt x="12784" y="4287"/>
                  </a:cubicBezTo>
                  <a:lnTo>
                    <a:pt x="12784" y="4287"/>
                  </a:lnTo>
                  <a:cubicBezTo>
                    <a:pt x="12938" y="3785"/>
                    <a:pt x="13075" y="2896"/>
                    <a:pt x="12391" y="2308"/>
                  </a:cubicBezTo>
                  <a:cubicBezTo>
                    <a:pt x="12202" y="2147"/>
                    <a:pt x="12010" y="2082"/>
                    <a:pt x="11822" y="2082"/>
                  </a:cubicBezTo>
                  <a:cubicBezTo>
                    <a:pt x="11010" y="2082"/>
                    <a:pt x="10280" y="3307"/>
                    <a:pt x="10280" y="3307"/>
                  </a:cubicBezTo>
                  <a:cubicBezTo>
                    <a:pt x="10280" y="3307"/>
                    <a:pt x="10777" y="345"/>
                    <a:pt x="9316" y="23"/>
                  </a:cubicBezTo>
                  <a:cubicBezTo>
                    <a:pt x="9245" y="8"/>
                    <a:pt x="9177" y="0"/>
                    <a:pt x="9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 flipH="1">
              <a:off x="237259" y="4487378"/>
              <a:ext cx="1384232" cy="517532"/>
            </a:xfrm>
            <a:custGeom>
              <a:avLst/>
              <a:gdLst/>
              <a:ahLst/>
              <a:cxnLst/>
              <a:rect l="l" t="t" r="r" b="b"/>
              <a:pathLst>
                <a:path w="17249" h="6449" extrusionOk="0">
                  <a:moveTo>
                    <a:pt x="9119" y="0"/>
                  </a:moveTo>
                  <a:cubicBezTo>
                    <a:pt x="7797" y="0"/>
                    <a:pt x="7177" y="2883"/>
                    <a:pt x="7177" y="2883"/>
                  </a:cubicBezTo>
                  <a:cubicBezTo>
                    <a:pt x="7239" y="2553"/>
                    <a:pt x="6799" y="2072"/>
                    <a:pt x="6257" y="2072"/>
                  </a:cubicBezTo>
                  <a:cubicBezTo>
                    <a:pt x="6151" y="2072"/>
                    <a:pt x="6041" y="2091"/>
                    <a:pt x="5930" y="2132"/>
                  </a:cubicBezTo>
                  <a:cubicBezTo>
                    <a:pt x="5248" y="2381"/>
                    <a:pt x="5180" y="4344"/>
                    <a:pt x="5180" y="4344"/>
                  </a:cubicBezTo>
                  <a:cubicBezTo>
                    <a:pt x="5180" y="4344"/>
                    <a:pt x="5180" y="3328"/>
                    <a:pt x="4451" y="3328"/>
                  </a:cubicBezTo>
                  <a:cubicBezTo>
                    <a:pt x="4360" y="3328"/>
                    <a:pt x="4257" y="3344"/>
                    <a:pt x="4142" y="3379"/>
                  </a:cubicBezTo>
                  <a:cubicBezTo>
                    <a:pt x="3109" y="3701"/>
                    <a:pt x="3216" y="5309"/>
                    <a:pt x="3216" y="5309"/>
                  </a:cubicBezTo>
                  <a:cubicBezTo>
                    <a:pt x="2252" y="5772"/>
                    <a:pt x="0" y="6449"/>
                    <a:pt x="0" y="6449"/>
                  </a:cubicBezTo>
                  <a:lnTo>
                    <a:pt x="17248" y="6449"/>
                  </a:lnTo>
                  <a:lnTo>
                    <a:pt x="14247" y="5811"/>
                  </a:lnTo>
                  <a:cubicBezTo>
                    <a:pt x="14247" y="5811"/>
                    <a:pt x="14574" y="4062"/>
                    <a:pt x="13711" y="3848"/>
                  </a:cubicBezTo>
                  <a:cubicBezTo>
                    <a:pt x="13630" y="3828"/>
                    <a:pt x="13555" y="3818"/>
                    <a:pt x="13486" y="3818"/>
                  </a:cubicBezTo>
                  <a:cubicBezTo>
                    <a:pt x="13128" y="3818"/>
                    <a:pt x="12912" y="4060"/>
                    <a:pt x="12789" y="4286"/>
                  </a:cubicBezTo>
                  <a:lnTo>
                    <a:pt x="12789" y="4286"/>
                  </a:lnTo>
                  <a:cubicBezTo>
                    <a:pt x="12941" y="3785"/>
                    <a:pt x="13074" y="2900"/>
                    <a:pt x="12391" y="2313"/>
                  </a:cubicBezTo>
                  <a:cubicBezTo>
                    <a:pt x="12203" y="2152"/>
                    <a:pt x="12012" y="2087"/>
                    <a:pt x="11825" y="2087"/>
                  </a:cubicBezTo>
                  <a:cubicBezTo>
                    <a:pt x="11016" y="2087"/>
                    <a:pt x="10286" y="3312"/>
                    <a:pt x="10286" y="3312"/>
                  </a:cubicBezTo>
                  <a:cubicBezTo>
                    <a:pt x="10286" y="3312"/>
                    <a:pt x="10788" y="344"/>
                    <a:pt x="9321" y="22"/>
                  </a:cubicBezTo>
                  <a:cubicBezTo>
                    <a:pt x="9252" y="7"/>
                    <a:pt x="9185" y="0"/>
                    <a:pt x="9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5"/>
          <p:cNvSpPr txBox="1">
            <a:spLocks noGrp="1"/>
          </p:cNvSpPr>
          <p:nvPr>
            <p:ph type="body" idx="1"/>
          </p:nvPr>
        </p:nvSpPr>
        <p:spPr>
          <a:xfrm>
            <a:off x="989866" y="2139069"/>
            <a:ext cx="3312600" cy="17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3" name="Google Shape;73;p5"/>
          <p:cNvSpPr txBox="1">
            <a:spLocks noGrp="1"/>
          </p:cNvSpPr>
          <p:nvPr>
            <p:ph type="body" idx="2"/>
          </p:nvPr>
        </p:nvSpPr>
        <p:spPr>
          <a:xfrm>
            <a:off x="4846271" y="2139069"/>
            <a:ext cx="3312600" cy="17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title"/>
          </p:nvPr>
        </p:nvSpPr>
        <p:spPr>
          <a:xfrm>
            <a:off x="715050" y="447800"/>
            <a:ext cx="7713900" cy="4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title" idx="3"/>
          </p:nvPr>
        </p:nvSpPr>
        <p:spPr>
          <a:xfrm>
            <a:off x="985129" y="1493725"/>
            <a:ext cx="1574700" cy="4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5"/>
          <p:cNvSpPr txBox="1">
            <a:spLocks noGrp="1"/>
          </p:cNvSpPr>
          <p:nvPr>
            <p:ph type="title" idx="4"/>
          </p:nvPr>
        </p:nvSpPr>
        <p:spPr>
          <a:xfrm>
            <a:off x="4846271" y="1493725"/>
            <a:ext cx="1574700" cy="4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6"/>
          <p:cNvPicPr preferRelativeResize="0"/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-100863" y="-426225"/>
            <a:ext cx="9345725" cy="6258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Google Shape;79;p6"/>
          <p:cNvGrpSpPr/>
          <p:nvPr/>
        </p:nvGrpSpPr>
        <p:grpSpPr>
          <a:xfrm>
            <a:off x="381795" y="225101"/>
            <a:ext cx="9430164" cy="4889098"/>
            <a:chOff x="381795" y="225101"/>
            <a:chExt cx="9430164" cy="4889098"/>
          </a:xfrm>
        </p:grpSpPr>
        <p:grpSp>
          <p:nvGrpSpPr>
            <p:cNvPr id="80" name="Google Shape;80;p6"/>
            <p:cNvGrpSpPr/>
            <p:nvPr/>
          </p:nvGrpSpPr>
          <p:grpSpPr>
            <a:xfrm>
              <a:off x="381795" y="404365"/>
              <a:ext cx="9430164" cy="4709834"/>
              <a:chOff x="1419897" y="1791494"/>
              <a:chExt cx="4299924" cy="2147569"/>
            </a:xfrm>
          </p:grpSpPr>
          <p:sp>
            <p:nvSpPr>
              <p:cNvPr id="81" name="Google Shape;81;p6"/>
              <p:cNvSpPr/>
              <p:nvPr/>
            </p:nvSpPr>
            <p:spPr>
              <a:xfrm>
                <a:off x="1419897" y="1791494"/>
                <a:ext cx="431075" cy="161250"/>
              </a:xfrm>
              <a:custGeom>
                <a:avLst/>
                <a:gdLst/>
                <a:ahLst/>
                <a:cxnLst/>
                <a:rect l="l" t="t" r="r" b="b"/>
                <a:pathLst>
                  <a:path w="17243" h="6450" extrusionOk="0">
                    <a:moveTo>
                      <a:pt x="9110" y="0"/>
                    </a:moveTo>
                    <a:cubicBezTo>
                      <a:pt x="7790" y="0"/>
                      <a:pt x="7172" y="2878"/>
                      <a:pt x="7172" y="2878"/>
                    </a:cubicBezTo>
                    <a:cubicBezTo>
                      <a:pt x="7233" y="2553"/>
                      <a:pt x="6793" y="2073"/>
                      <a:pt x="6252" y="2073"/>
                    </a:cubicBezTo>
                    <a:cubicBezTo>
                      <a:pt x="6146" y="2073"/>
                      <a:pt x="6036" y="2092"/>
                      <a:pt x="5925" y="2133"/>
                    </a:cubicBezTo>
                    <a:cubicBezTo>
                      <a:pt x="5242" y="2382"/>
                      <a:pt x="5174" y="4345"/>
                      <a:pt x="5174" y="4345"/>
                    </a:cubicBezTo>
                    <a:cubicBezTo>
                      <a:pt x="5174" y="4345"/>
                      <a:pt x="5174" y="3329"/>
                      <a:pt x="4445" y="3329"/>
                    </a:cubicBezTo>
                    <a:cubicBezTo>
                      <a:pt x="4354" y="3329"/>
                      <a:pt x="4251" y="3344"/>
                      <a:pt x="4136" y="3380"/>
                    </a:cubicBezTo>
                    <a:cubicBezTo>
                      <a:pt x="3104" y="3702"/>
                      <a:pt x="3211" y="5310"/>
                      <a:pt x="3211" y="5310"/>
                    </a:cubicBezTo>
                    <a:cubicBezTo>
                      <a:pt x="2246" y="5772"/>
                      <a:pt x="0" y="6450"/>
                      <a:pt x="0" y="6450"/>
                    </a:cubicBezTo>
                    <a:lnTo>
                      <a:pt x="17243" y="6450"/>
                    </a:lnTo>
                    <a:lnTo>
                      <a:pt x="14247" y="5806"/>
                    </a:lnTo>
                    <a:cubicBezTo>
                      <a:pt x="14247" y="5806"/>
                      <a:pt x="14568" y="4057"/>
                      <a:pt x="13711" y="3843"/>
                    </a:cubicBezTo>
                    <a:cubicBezTo>
                      <a:pt x="13631" y="3823"/>
                      <a:pt x="13556" y="3814"/>
                      <a:pt x="13487" y="3814"/>
                    </a:cubicBezTo>
                    <a:cubicBezTo>
                      <a:pt x="13126" y="3814"/>
                      <a:pt x="12908" y="4059"/>
                      <a:pt x="12784" y="4287"/>
                    </a:cubicBezTo>
                    <a:lnTo>
                      <a:pt x="12784" y="4287"/>
                    </a:lnTo>
                    <a:cubicBezTo>
                      <a:pt x="12938" y="3785"/>
                      <a:pt x="13075" y="2896"/>
                      <a:pt x="12391" y="2308"/>
                    </a:cubicBezTo>
                    <a:cubicBezTo>
                      <a:pt x="12202" y="2147"/>
                      <a:pt x="12010" y="2082"/>
                      <a:pt x="11822" y="2082"/>
                    </a:cubicBezTo>
                    <a:cubicBezTo>
                      <a:pt x="11010" y="2082"/>
                      <a:pt x="10280" y="3307"/>
                      <a:pt x="10280" y="3307"/>
                    </a:cubicBezTo>
                    <a:cubicBezTo>
                      <a:pt x="10280" y="3307"/>
                      <a:pt x="10777" y="345"/>
                      <a:pt x="9316" y="23"/>
                    </a:cubicBezTo>
                    <a:cubicBezTo>
                      <a:pt x="9245" y="8"/>
                      <a:pt x="9177" y="0"/>
                      <a:pt x="911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6"/>
              <p:cNvSpPr/>
              <p:nvPr/>
            </p:nvSpPr>
            <p:spPr>
              <a:xfrm>
                <a:off x="4871774" y="3621999"/>
                <a:ext cx="848047" cy="317065"/>
              </a:xfrm>
              <a:custGeom>
                <a:avLst/>
                <a:gdLst/>
                <a:ahLst/>
                <a:cxnLst/>
                <a:rect l="l" t="t" r="r" b="b"/>
                <a:pathLst>
                  <a:path w="17249" h="6449" extrusionOk="0">
                    <a:moveTo>
                      <a:pt x="9119" y="0"/>
                    </a:moveTo>
                    <a:cubicBezTo>
                      <a:pt x="7797" y="0"/>
                      <a:pt x="7177" y="2883"/>
                      <a:pt x="7177" y="2883"/>
                    </a:cubicBezTo>
                    <a:cubicBezTo>
                      <a:pt x="7239" y="2553"/>
                      <a:pt x="6799" y="2072"/>
                      <a:pt x="6257" y="2072"/>
                    </a:cubicBezTo>
                    <a:cubicBezTo>
                      <a:pt x="6151" y="2072"/>
                      <a:pt x="6041" y="2091"/>
                      <a:pt x="5930" y="2132"/>
                    </a:cubicBezTo>
                    <a:cubicBezTo>
                      <a:pt x="5248" y="2381"/>
                      <a:pt x="5180" y="4344"/>
                      <a:pt x="5180" y="4344"/>
                    </a:cubicBezTo>
                    <a:cubicBezTo>
                      <a:pt x="5180" y="4344"/>
                      <a:pt x="5180" y="3328"/>
                      <a:pt x="4451" y="3328"/>
                    </a:cubicBezTo>
                    <a:cubicBezTo>
                      <a:pt x="4360" y="3328"/>
                      <a:pt x="4257" y="3344"/>
                      <a:pt x="4142" y="3379"/>
                    </a:cubicBezTo>
                    <a:cubicBezTo>
                      <a:pt x="3109" y="3701"/>
                      <a:pt x="3216" y="5309"/>
                      <a:pt x="3216" y="5309"/>
                    </a:cubicBezTo>
                    <a:cubicBezTo>
                      <a:pt x="2252" y="5772"/>
                      <a:pt x="0" y="6449"/>
                      <a:pt x="0" y="6449"/>
                    </a:cubicBezTo>
                    <a:lnTo>
                      <a:pt x="17248" y="6449"/>
                    </a:lnTo>
                    <a:lnTo>
                      <a:pt x="14247" y="5811"/>
                    </a:lnTo>
                    <a:cubicBezTo>
                      <a:pt x="14247" y="5811"/>
                      <a:pt x="14574" y="4062"/>
                      <a:pt x="13711" y="3848"/>
                    </a:cubicBezTo>
                    <a:cubicBezTo>
                      <a:pt x="13630" y="3828"/>
                      <a:pt x="13555" y="3818"/>
                      <a:pt x="13486" y="3818"/>
                    </a:cubicBezTo>
                    <a:cubicBezTo>
                      <a:pt x="13128" y="3818"/>
                      <a:pt x="12912" y="4060"/>
                      <a:pt x="12789" y="4286"/>
                    </a:cubicBezTo>
                    <a:lnTo>
                      <a:pt x="12789" y="4286"/>
                    </a:lnTo>
                    <a:cubicBezTo>
                      <a:pt x="12941" y="3785"/>
                      <a:pt x="13074" y="2900"/>
                      <a:pt x="12391" y="2313"/>
                    </a:cubicBezTo>
                    <a:cubicBezTo>
                      <a:pt x="12203" y="2152"/>
                      <a:pt x="12012" y="2087"/>
                      <a:pt x="11825" y="2087"/>
                    </a:cubicBezTo>
                    <a:cubicBezTo>
                      <a:pt x="11016" y="2087"/>
                      <a:pt x="10286" y="3312"/>
                      <a:pt x="10286" y="3312"/>
                    </a:cubicBezTo>
                    <a:cubicBezTo>
                      <a:pt x="10286" y="3312"/>
                      <a:pt x="10788" y="344"/>
                      <a:pt x="9321" y="22"/>
                    </a:cubicBezTo>
                    <a:cubicBezTo>
                      <a:pt x="9252" y="7"/>
                      <a:pt x="9185" y="0"/>
                      <a:pt x="91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3" name="Google Shape;83;p6"/>
            <p:cNvSpPr/>
            <p:nvPr/>
          </p:nvSpPr>
          <p:spPr>
            <a:xfrm>
              <a:off x="851627" y="4436524"/>
              <a:ext cx="1245031" cy="465722"/>
            </a:xfrm>
            <a:custGeom>
              <a:avLst/>
              <a:gdLst/>
              <a:ahLst/>
              <a:cxnLst/>
              <a:rect l="l" t="t" r="r" b="b"/>
              <a:pathLst>
                <a:path w="17243" h="6450" extrusionOk="0">
                  <a:moveTo>
                    <a:pt x="9110" y="0"/>
                  </a:moveTo>
                  <a:cubicBezTo>
                    <a:pt x="7790" y="0"/>
                    <a:pt x="7172" y="2878"/>
                    <a:pt x="7172" y="2878"/>
                  </a:cubicBezTo>
                  <a:cubicBezTo>
                    <a:pt x="7233" y="2553"/>
                    <a:pt x="6793" y="2073"/>
                    <a:pt x="6252" y="2073"/>
                  </a:cubicBezTo>
                  <a:cubicBezTo>
                    <a:pt x="6146" y="2073"/>
                    <a:pt x="6036" y="2092"/>
                    <a:pt x="5925" y="2133"/>
                  </a:cubicBezTo>
                  <a:cubicBezTo>
                    <a:pt x="5242" y="2382"/>
                    <a:pt x="5174" y="4345"/>
                    <a:pt x="5174" y="4345"/>
                  </a:cubicBezTo>
                  <a:cubicBezTo>
                    <a:pt x="5174" y="4345"/>
                    <a:pt x="5174" y="3329"/>
                    <a:pt x="4445" y="3329"/>
                  </a:cubicBezTo>
                  <a:cubicBezTo>
                    <a:pt x="4354" y="3329"/>
                    <a:pt x="4251" y="3344"/>
                    <a:pt x="4136" y="3380"/>
                  </a:cubicBezTo>
                  <a:cubicBezTo>
                    <a:pt x="3104" y="3702"/>
                    <a:pt x="3211" y="5310"/>
                    <a:pt x="3211" y="5310"/>
                  </a:cubicBezTo>
                  <a:cubicBezTo>
                    <a:pt x="2246" y="5772"/>
                    <a:pt x="0" y="6450"/>
                    <a:pt x="0" y="6450"/>
                  </a:cubicBezTo>
                  <a:lnTo>
                    <a:pt x="17243" y="6450"/>
                  </a:lnTo>
                  <a:lnTo>
                    <a:pt x="14247" y="5806"/>
                  </a:lnTo>
                  <a:cubicBezTo>
                    <a:pt x="14247" y="5806"/>
                    <a:pt x="14568" y="4057"/>
                    <a:pt x="13711" y="3843"/>
                  </a:cubicBezTo>
                  <a:cubicBezTo>
                    <a:pt x="13631" y="3823"/>
                    <a:pt x="13556" y="3814"/>
                    <a:pt x="13487" y="3814"/>
                  </a:cubicBezTo>
                  <a:cubicBezTo>
                    <a:pt x="13126" y="3814"/>
                    <a:pt x="12908" y="4059"/>
                    <a:pt x="12784" y="4287"/>
                  </a:cubicBezTo>
                  <a:lnTo>
                    <a:pt x="12784" y="4287"/>
                  </a:lnTo>
                  <a:cubicBezTo>
                    <a:pt x="12938" y="3785"/>
                    <a:pt x="13075" y="2896"/>
                    <a:pt x="12391" y="2308"/>
                  </a:cubicBezTo>
                  <a:cubicBezTo>
                    <a:pt x="12202" y="2147"/>
                    <a:pt x="12010" y="2082"/>
                    <a:pt x="11822" y="2082"/>
                  </a:cubicBezTo>
                  <a:cubicBezTo>
                    <a:pt x="11010" y="2082"/>
                    <a:pt x="10280" y="3307"/>
                    <a:pt x="10280" y="3307"/>
                  </a:cubicBezTo>
                  <a:cubicBezTo>
                    <a:pt x="10280" y="3307"/>
                    <a:pt x="10777" y="345"/>
                    <a:pt x="9316" y="23"/>
                  </a:cubicBezTo>
                  <a:cubicBezTo>
                    <a:pt x="9245" y="8"/>
                    <a:pt x="9177" y="0"/>
                    <a:pt x="9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8058149" y="225101"/>
              <a:ext cx="671658" cy="251244"/>
            </a:xfrm>
            <a:custGeom>
              <a:avLst/>
              <a:gdLst/>
              <a:ahLst/>
              <a:cxnLst/>
              <a:rect l="l" t="t" r="r" b="b"/>
              <a:pathLst>
                <a:path w="17243" h="6450" extrusionOk="0">
                  <a:moveTo>
                    <a:pt x="9110" y="0"/>
                  </a:moveTo>
                  <a:cubicBezTo>
                    <a:pt x="7790" y="0"/>
                    <a:pt x="7172" y="2878"/>
                    <a:pt x="7172" y="2878"/>
                  </a:cubicBezTo>
                  <a:cubicBezTo>
                    <a:pt x="7233" y="2553"/>
                    <a:pt x="6793" y="2073"/>
                    <a:pt x="6252" y="2073"/>
                  </a:cubicBezTo>
                  <a:cubicBezTo>
                    <a:pt x="6146" y="2073"/>
                    <a:pt x="6036" y="2092"/>
                    <a:pt x="5925" y="2133"/>
                  </a:cubicBezTo>
                  <a:cubicBezTo>
                    <a:pt x="5242" y="2382"/>
                    <a:pt x="5174" y="4345"/>
                    <a:pt x="5174" y="4345"/>
                  </a:cubicBezTo>
                  <a:cubicBezTo>
                    <a:pt x="5174" y="4345"/>
                    <a:pt x="5174" y="3329"/>
                    <a:pt x="4445" y="3329"/>
                  </a:cubicBezTo>
                  <a:cubicBezTo>
                    <a:pt x="4354" y="3329"/>
                    <a:pt x="4251" y="3344"/>
                    <a:pt x="4136" y="3380"/>
                  </a:cubicBezTo>
                  <a:cubicBezTo>
                    <a:pt x="3104" y="3702"/>
                    <a:pt x="3211" y="5310"/>
                    <a:pt x="3211" y="5310"/>
                  </a:cubicBezTo>
                  <a:cubicBezTo>
                    <a:pt x="2246" y="5772"/>
                    <a:pt x="0" y="6450"/>
                    <a:pt x="0" y="6450"/>
                  </a:cubicBezTo>
                  <a:lnTo>
                    <a:pt x="17243" y="6450"/>
                  </a:lnTo>
                  <a:lnTo>
                    <a:pt x="14247" y="5806"/>
                  </a:lnTo>
                  <a:cubicBezTo>
                    <a:pt x="14247" y="5806"/>
                    <a:pt x="14568" y="4057"/>
                    <a:pt x="13711" y="3843"/>
                  </a:cubicBezTo>
                  <a:cubicBezTo>
                    <a:pt x="13631" y="3823"/>
                    <a:pt x="13556" y="3814"/>
                    <a:pt x="13487" y="3814"/>
                  </a:cubicBezTo>
                  <a:cubicBezTo>
                    <a:pt x="13126" y="3814"/>
                    <a:pt x="12908" y="4059"/>
                    <a:pt x="12784" y="4287"/>
                  </a:cubicBezTo>
                  <a:lnTo>
                    <a:pt x="12784" y="4287"/>
                  </a:lnTo>
                  <a:cubicBezTo>
                    <a:pt x="12938" y="3785"/>
                    <a:pt x="13075" y="2896"/>
                    <a:pt x="12391" y="2308"/>
                  </a:cubicBezTo>
                  <a:cubicBezTo>
                    <a:pt x="12202" y="2147"/>
                    <a:pt x="12010" y="2082"/>
                    <a:pt x="11822" y="2082"/>
                  </a:cubicBezTo>
                  <a:cubicBezTo>
                    <a:pt x="11010" y="2082"/>
                    <a:pt x="10280" y="3307"/>
                    <a:pt x="10280" y="3307"/>
                  </a:cubicBezTo>
                  <a:cubicBezTo>
                    <a:pt x="10280" y="3307"/>
                    <a:pt x="10777" y="345"/>
                    <a:pt x="9316" y="23"/>
                  </a:cubicBezTo>
                  <a:cubicBezTo>
                    <a:pt x="9245" y="8"/>
                    <a:pt x="9177" y="0"/>
                    <a:pt x="9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6"/>
          <p:cNvSpPr txBox="1">
            <a:spLocks noGrp="1"/>
          </p:cNvSpPr>
          <p:nvPr>
            <p:ph type="ctrTitle"/>
          </p:nvPr>
        </p:nvSpPr>
        <p:spPr>
          <a:xfrm>
            <a:off x="714550" y="483058"/>
            <a:ext cx="77145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Staatliches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7"/>
          <p:cNvPicPr preferRelativeResize="0"/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-100863" y="-426225"/>
            <a:ext cx="9345725" cy="6258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" name="Google Shape;88;p7"/>
          <p:cNvGrpSpPr/>
          <p:nvPr/>
        </p:nvGrpSpPr>
        <p:grpSpPr>
          <a:xfrm>
            <a:off x="-27426" y="361452"/>
            <a:ext cx="9198860" cy="5705747"/>
            <a:chOff x="1891970" y="1769807"/>
            <a:chExt cx="4194455" cy="2601681"/>
          </a:xfrm>
        </p:grpSpPr>
        <p:sp>
          <p:nvSpPr>
            <p:cNvPr id="89" name="Google Shape;89;p7"/>
            <p:cNvSpPr/>
            <p:nvPr/>
          </p:nvSpPr>
          <p:spPr>
            <a:xfrm>
              <a:off x="5101147" y="1769807"/>
              <a:ext cx="431075" cy="161250"/>
            </a:xfrm>
            <a:custGeom>
              <a:avLst/>
              <a:gdLst/>
              <a:ahLst/>
              <a:cxnLst/>
              <a:rect l="l" t="t" r="r" b="b"/>
              <a:pathLst>
                <a:path w="17243" h="6450" extrusionOk="0">
                  <a:moveTo>
                    <a:pt x="9110" y="0"/>
                  </a:moveTo>
                  <a:cubicBezTo>
                    <a:pt x="7790" y="0"/>
                    <a:pt x="7172" y="2878"/>
                    <a:pt x="7172" y="2878"/>
                  </a:cubicBezTo>
                  <a:cubicBezTo>
                    <a:pt x="7233" y="2553"/>
                    <a:pt x="6793" y="2073"/>
                    <a:pt x="6252" y="2073"/>
                  </a:cubicBezTo>
                  <a:cubicBezTo>
                    <a:pt x="6146" y="2073"/>
                    <a:pt x="6036" y="2092"/>
                    <a:pt x="5925" y="2133"/>
                  </a:cubicBezTo>
                  <a:cubicBezTo>
                    <a:pt x="5242" y="2382"/>
                    <a:pt x="5174" y="4345"/>
                    <a:pt x="5174" y="4345"/>
                  </a:cubicBezTo>
                  <a:cubicBezTo>
                    <a:pt x="5174" y="4345"/>
                    <a:pt x="5174" y="3329"/>
                    <a:pt x="4445" y="3329"/>
                  </a:cubicBezTo>
                  <a:cubicBezTo>
                    <a:pt x="4354" y="3329"/>
                    <a:pt x="4251" y="3344"/>
                    <a:pt x="4136" y="3380"/>
                  </a:cubicBezTo>
                  <a:cubicBezTo>
                    <a:pt x="3104" y="3702"/>
                    <a:pt x="3211" y="5310"/>
                    <a:pt x="3211" y="5310"/>
                  </a:cubicBezTo>
                  <a:cubicBezTo>
                    <a:pt x="2246" y="5772"/>
                    <a:pt x="0" y="6450"/>
                    <a:pt x="0" y="6450"/>
                  </a:cubicBezTo>
                  <a:lnTo>
                    <a:pt x="17243" y="6450"/>
                  </a:lnTo>
                  <a:lnTo>
                    <a:pt x="14247" y="5806"/>
                  </a:lnTo>
                  <a:cubicBezTo>
                    <a:pt x="14247" y="5806"/>
                    <a:pt x="14568" y="4057"/>
                    <a:pt x="13711" y="3843"/>
                  </a:cubicBezTo>
                  <a:cubicBezTo>
                    <a:pt x="13631" y="3823"/>
                    <a:pt x="13556" y="3814"/>
                    <a:pt x="13487" y="3814"/>
                  </a:cubicBezTo>
                  <a:cubicBezTo>
                    <a:pt x="13126" y="3814"/>
                    <a:pt x="12908" y="4059"/>
                    <a:pt x="12784" y="4287"/>
                  </a:cubicBezTo>
                  <a:lnTo>
                    <a:pt x="12784" y="4287"/>
                  </a:lnTo>
                  <a:cubicBezTo>
                    <a:pt x="12938" y="3785"/>
                    <a:pt x="13075" y="2896"/>
                    <a:pt x="12391" y="2308"/>
                  </a:cubicBezTo>
                  <a:cubicBezTo>
                    <a:pt x="12202" y="2147"/>
                    <a:pt x="12010" y="2082"/>
                    <a:pt x="11822" y="2082"/>
                  </a:cubicBezTo>
                  <a:cubicBezTo>
                    <a:pt x="11010" y="2082"/>
                    <a:pt x="10280" y="3307"/>
                    <a:pt x="10280" y="3307"/>
                  </a:cubicBezTo>
                  <a:cubicBezTo>
                    <a:pt x="10280" y="3307"/>
                    <a:pt x="10777" y="345"/>
                    <a:pt x="9316" y="23"/>
                  </a:cubicBezTo>
                  <a:cubicBezTo>
                    <a:pt x="9245" y="8"/>
                    <a:pt x="9177" y="0"/>
                    <a:pt x="9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5431983" y="2710288"/>
              <a:ext cx="611391" cy="228585"/>
            </a:xfrm>
            <a:custGeom>
              <a:avLst/>
              <a:gdLst/>
              <a:ahLst/>
              <a:cxnLst/>
              <a:rect l="l" t="t" r="r" b="b"/>
              <a:pathLst>
                <a:path w="17249" h="6449" extrusionOk="0">
                  <a:moveTo>
                    <a:pt x="9119" y="0"/>
                  </a:moveTo>
                  <a:cubicBezTo>
                    <a:pt x="7797" y="0"/>
                    <a:pt x="7177" y="2883"/>
                    <a:pt x="7177" y="2883"/>
                  </a:cubicBezTo>
                  <a:cubicBezTo>
                    <a:pt x="7239" y="2553"/>
                    <a:pt x="6799" y="2072"/>
                    <a:pt x="6257" y="2072"/>
                  </a:cubicBezTo>
                  <a:cubicBezTo>
                    <a:pt x="6151" y="2072"/>
                    <a:pt x="6041" y="2091"/>
                    <a:pt x="5930" y="2132"/>
                  </a:cubicBezTo>
                  <a:cubicBezTo>
                    <a:pt x="5248" y="2381"/>
                    <a:pt x="5180" y="4344"/>
                    <a:pt x="5180" y="4344"/>
                  </a:cubicBezTo>
                  <a:cubicBezTo>
                    <a:pt x="5180" y="4344"/>
                    <a:pt x="5180" y="3328"/>
                    <a:pt x="4451" y="3328"/>
                  </a:cubicBezTo>
                  <a:cubicBezTo>
                    <a:pt x="4360" y="3328"/>
                    <a:pt x="4257" y="3344"/>
                    <a:pt x="4142" y="3379"/>
                  </a:cubicBezTo>
                  <a:cubicBezTo>
                    <a:pt x="3109" y="3701"/>
                    <a:pt x="3216" y="5309"/>
                    <a:pt x="3216" y="5309"/>
                  </a:cubicBezTo>
                  <a:cubicBezTo>
                    <a:pt x="2252" y="5772"/>
                    <a:pt x="0" y="6449"/>
                    <a:pt x="0" y="6449"/>
                  </a:cubicBezTo>
                  <a:lnTo>
                    <a:pt x="17248" y="6449"/>
                  </a:lnTo>
                  <a:lnTo>
                    <a:pt x="14247" y="5811"/>
                  </a:lnTo>
                  <a:cubicBezTo>
                    <a:pt x="14247" y="5811"/>
                    <a:pt x="14574" y="4062"/>
                    <a:pt x="13711" y="3848"/>
                  </a:cubicBezTo>
                  <a:cubicBezTo>
                    <a:pt x="13630" y="3828"/>
                    <a:pt x="13555" y="3818"/>
                    <a:pt x="13486" y="3818"/>
                  </a:cubicBezTo>
                  <a:cubicBezTo>
                    <a:pt x="13128" y="3818"/>
                    <a:pt x="12912" y="4060"/>
                    <a:pt x="12789" y="4286"/>
                  </a:cubicBezTo>
                  <a:lnTo>
                    <a:pt x="12789" y="4286"/>
                  </a:lnTo>
                  <a:cubicBezTo>
                    <a:pt x="12941" y="3785"/>
                    <a:pt x="13074" y="2900"/>
                    <a:pt x="12391" y="2313"/>
                  </a:cubicBezTo>
                  <a:cubicBezTo>
                    <a:pt x="12203" y="2152"/>
                    <a:pt x="12012" y="2087"/>
                    <a:pt x="11825" y="2087"/>
                  </a:cubicBezTo>
                  <a:cubicBezTo>
                    <a:pt x="11016" y="2087"/>
                    <a:pt x="10286" y="3312"/>
                    <a:pt x="10286" y="3312"/>
                  </a:cubicBezTo>
                  <a:cubicBezTo>
                    <a:pt x="10286" y="3312"/>
                    <a:pt x="10788" y="344"/>
                    <a:pt x="9321" y="22"/>
                  </a:cubicBezTo>
                  <a:cubicBezTo>
                    <a:pt x="9252" y="7"/>
                    <a:pt x="9185" y="0"/>
                    <a:pt x="9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2144031" y="3198816"/>
              <a:ext cx="3942394" cy="1172672"/>
            </a:xfrm>
            <a:custGeom>
              <a:avLst/>
              <a:gdLst/>
              <a:ahLst/>
              <a:cxnLst/>
              <a:rect l="l" t="t" r="r" b="b"/>
              <a:pathLst>
                <a:path w="83605" h="45426" extrusionOk="0">
                  <a:moveTo>
                    <a:pt x="0" y="1"/>
                  </a:moveTo>
                  <a:lnTo>
                    <a:pt x="0" y="1553"/>
                  </a:lnTo>
                  <a:lnTo>
                    <a:pt x="102" y="45425"/>
                  </a:lnTo>
                  <a:lnTo>
                    <a:pt x="83605" y="45425"/>
                  </a:lnTo>
                  <a:lnTo>
                    <a:pt x="83605" y="29503"/>
                  </a:lnTo>
                  <a:cubicBezTo>
                    <a:pt x="82962" y="28792"/>
                    <a:pt x="82296" y="28104"/>
                    <a:pt x="81602" y="27427"/>
                  </a:cubicBezTo>
                  <a:cubicBezTo>
                    <a:pt x="76919" y="22851"/>
                    <a:pt x="71136" y="19032"/>
                    <a:pt x="64828" y="15838"/>
                  </a:cubicBezTo>
                  <a:cubicBezTo>
                    <a:pt x="63570" y="15201"/>
                    <a:pt x="62295" y="14591"/>
                    <a:pt x="61003" y="14005"/>
                  </a:cubicBezTo>
                  <a:cubicBezTo>
                    <a:pt x="60625" y="13835"/>
                    <a:pt x="60247" y="13666"/>
                    <a:pt x="59863" y="13497"/>
                  </a:cubicBezTo>
                  <a:cubicBezTo>
                    <a:pt x="58780" y="13023"/>
                    <a:pt x="57691" y="12560"/>
                    <a:pt x="56590" y="12120"/>
                  </a:cubicBezTo>
                  <a:cubicBezTo>
                    <a:pt x="49859" y="9401"/>
                    <a:pt x="42835" y="7285"/>
                    <a:pt x="36127" y="5632"/>
                  </a:cubicBezTo>
                  <a:cubicBezTo>
                    <a:pt x="34203" y="5158"/>
                    <a:pt x="32307" y="4723"/>
                    <a:pt x="30445" y="4323"/>
                  </a:cubicBezTo>
                  <a:lnTo>
                    <a:pt x="30050" y="4238"/>
                  </a:lnTo>
                  <a:lnTo>
                    <a:pt x="30016" y="4233"/>
                  </a:lnTo>
                  <a:cubicBezTo>
                    <a:pt x="22580" y="2658"/>
                    <a:pt x="15070" y="1468"/>
                    <a:pt x="7515" y="650"/>
                  </a:cubicBezTo>
                  <a:cubicBezTo>
                    <a:pt x="2832" y="148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7"/>
            <p:cNvSpPr/>
            <p:nvPr/>
          </p:nvSpPr>
          <p:spPr>
            <a:xfrm>
              <a:off x="1891970" y="3198810"/>
              <a:ext cx="4194254" cy="1172672"/>
            </a:xfrm>
            <a:custGeom>
              <a:avLst/>
              <a:gdLst/>
              <a:ahLst/>
              <a:cxnLst/>
              <a:rect l="l" t="t" r="r" b="b"/>
              <a:pathLst>
                <a:path w="83605" h="45426" extrusionOk="0">
                  <a:moveTo>
                    <a:pt x="0" y="1"/>
                  </a:moveTo>
                  <a:lnTo>
                    <a:pt x="102" y="45425"/>
                  </a:lnTo>
                  <a:lnTo>
                    <a:pt x="83605" y="45425"/>
                  </a:lnTo>
                  <a:lnTo>
                    <a:pt x="83605" y="29503"/>
                  </a:lnTo>
                  <a:cubicBezTo>
                    <a:pt x="82962" y="28792"/>
                    <a:pt x="82296" y="28104"/>
                    <a:pt x="81608" y="27427"/>
                  </a:cubicBezTo>
                  <a:cubicBezTo>
                    <a:pt x="77218" y="31387"/>
                    <a:pt x="66287" y="35736"/>
                    <a:pt x="52576" y="35736"/>
                  </a:cubicBezTo>
                  <a:cubicBezTo>
                    <a:pt x="44504" y="35736"/>
                    <a:pt x="35468" y="34229"/>
                    <a:pt x="26236" y="30248"/>
                  </a:cubicBezTo>
                  <a:cubicBezTo>
                    <a:pt x="6534" y="21757"/>
                    <a:pt x="7515" y="650"/>
                    <a:pt x="7515" y="650"/>
                  </a:cubicBezTo>
                  <a:cubicBezTo>
                    <a:pt x="2833" y="148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7"/>
            <p:cNvSpPr/>
            <p:nvPr/>
          </p:nvSpPr>
          <p:spPr>
            <a:xfrm>
              <a:off x="1892164" y="3180895"/>
              <a:ext cx="4194254" cy="815522"/>
            </a:xfrm>
            <a:custGeom>
              <a:avLst/>
              <a:gdLst/>
              <a:ahLst/>
              <a:cxnLst/>
              <a:rect l="l" t="t" r="r" b="b"/>
              <a:pathLst>
                <a:path w="83605" h="31591" extrusionOk="0">
                  <a:moveTo>
                    <a:pt x="0" y="1"/>
                  </a:moveTo>
                  <a:lnTo>
                    <a:pt x="0" y="1553"/>
                  </a:lnTo>
                  <a:cubicBezTo>
                    <a:pt x="4051" y="1789"/>
                    <a:pt x="20458" y="2986"/>
                    <a:pt x="41171" y="7990"/>
                  </a:cubicBezTo>
                  <a:cubicBezTo>
                    <a:pt x="63745" y="13440"/>
                    <a:pt x="79080" y="26344"/>
                    <a:pt x="83605" y="31591"/>
                  </a:cubicBezTo>
                  <a:lnTo>
                    <a:pt x="83605" y="29503"/>
                  </a:lnTo>
                  <a:cubicBezTo>
                    <a:pt x="82962" y="28792"/>
                    <a:pt x="82296" y="28104"/>
                    <a:pt x="81602" y="27427"/>
                  </a:cubicBezTo>
                  <a:cubicBezTo>
                    <a:pt x="76919" y="22851"/>
                    <a:pt x="71136" y="19032"/>
                    <a:pt x="64828" y="15838"/>
                  </a:cubicBezTo>
                  <a:cubicBezTo>
                    <a:pt x="63570" y="15201"/>
                    <a:pt x="62295" y="14591"/>
                    <a:pt x="61003" y="14005"/>
                  </a:cubicBezTo>
                  <a:cubicBezTo>
                    <a:pt x="60625" y="13835"/>
                    <a:pt x="60247" y="13666"/>
                    <a:pt x="59863" y="13497"/>
                  </a:cubicBezTo>
                  <a:cubicBezTo>
                    <a:pt x="58780" y="13023"/>
                    <a:pt x="57691" y="12560"/>
                    <a:pt x="56590" y="12120"/>
                  </a:cubicBezTo>
                  <a:cubicBezTo>
                    <a:pt x="49859" y="9401"/>
                    <a:pt x="42835" y="7285"/>
                    <a:pt x="36127" y="5632"/>
                  </a:cubicBezTo>
                  <a:cubicBezTo>
                    <a:pt x="34203" y="5158"/>
                    <a:pt x="32307" y="4723"/>
                    <a:pt x="30445" y="4323"/>
                  </a:cubicBezTo>
                  <a:lnTo>
                    <a:pt x="30050" y="4238"/>
                  </a:lnTo>
                  <a:lnTo>
                    <a:pt x="30016" y="4233"/>
                  </a:lnTo>
                  <a:cubicBezTo>
                    <a:pt x="22580" y="2658"/>
                    <a:pt x="15070" y="1468"/>
                    <a:pt x="7515" y="650"/>
                  </a:cubicBezTo>
                  <a:cubicBezTo>
                    <a:pt x="2832" y="148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" name="Google Shape;94;p7"/>
          <p:cNvGrpSpPr/>
          <p:nvPr/>
        </p:nvGrpSpPr>
        <p:grpSpPr>
          <a:xfrm rot="-126541">
            <a:off x="3797029" y="3729346"/>
            <a:ext cx="4077811" cy="1433091"/>
            <a:chOff x="3471900" y="2960203"/>
            <a:chExt cx="4077903" cy="1433123"/>
          </a:xfrm>
        </p:grpSpPr>
        <p:grpSp>
          <p:nvGrpSpPr>
            <p:cNvPr id="95" name="Google Shape;95;p7"/>
            <p:cNvGrpSpPr/>
            <p:nvPr/>
          </p:nvGrpSpPr>
          <p:grpSpPr>
            <a:xfrm>
              <a:off x="4572000" y="2960203"/>
              <a:ext cx="2977803" cy="1433123"/>
              <a:chOff x="6303925" y="2009365"/>
              <a:chExt cx="2977803" cy="1433123"/>
            </a:xfrm>
          </p:grpSpPr>
          <p:sp>
            <p:nvSpPr>
              <p:cNvPr id="96" name="Google Shape;96;p7"/>
              <p:cNvSpPr/>
              <p:nvPr/>
            </p:nvSpPr>
            <p:spPr>
              <a:xfrm>
                <a:off x="6313668" y="2418615"/>
                <a:ext cx="2243101" cy="1019976"/>
              </a:xfrm>
              <a:custGeom>
                <a:avLst/>
                <a:gdLst/>
                <a:ahLst/>
                <a:cxnLst/>
                <a:rect l="l" t="t" r="r" b="b"/>
                <a:pathLst>
                  <a:path w="40291" h="18321" extrusionOk="0">
                    <a:moveTo>
                      <a:pt x="13551" y="1"/>
                    </a:moveTo>
                    <a:cubicBezTo>
                      <a:pt x="13426" y="1"/>
                      <a:pt x="13249" y="15"/>
                      <a:pt x="13119" y="15"/>
                    </a:cubicBezTo>
                    <a:cubicBezTo>
                      <a:pt x="13068" y="15"/>
                      <a:pt x="13024" y="13"/>
                      <a:pt x="12994" y="7"/>
                    </a:cubicBezTo>
                    <a:lnTo>
                      <a:pt x="12515" y="543"/>
                    </a:lnTo>
                    <a:lnTo>
                      <a:pt x="12475" y="537"/>
                    </a:lnTo>
                    <a:cubicBezTo>
                      <a:pt x="6850" y="1270"/>
                      <a:pt x="1" y="2105"/>
                      <a:pt x="1" y="2105"/>
                    </a:cubicBezTo>
                    <a:cubicBezTo>
                      <a:pt x="1" y="2105"/>
                      <a:pt x="1085" y="2575"/>
                      <a:pt x="3479" y="2575"/>
                    </a:cubicBezTo>
                    <a:cubicBezTo>
                      <a:pt x="4213" y="2575"/>
                      <a:pt x="5069" y="2531"/>
                      <a:pt x="6055" y="2416"/>
                    </a:cubicBezTo>
                    <a:cubicBezTo>
                      <a:pt x="8792" y="2092"/>
                      <a:pt x="10126" y="1691"/>
                      <a:pt x="10959" y="1691"/>
                    </a:cubicBezTo>
                    <a:cubicBezTo>
                      <a:pt x="11403" y="1691"/>
                      <a:pt x="11705" y="1805"/>
                      <a:pt x="12001" y="2105"/>
                    </a:cubicBezTo>
                    <a:cubicBezTo>
                      <a:pt x="12853" y="2969"/>
                      <a:pt x="10969" y="4537"/>
                      <a:pt x="10969" y="4537"/>
                    </a:cubicBezTo>
                    <a:lnTo>
                      <a:pt x="11336" y="4633"/>
                    </a:lnTo>
                    <a:cubicBezTo>
                      <a:pt x="11336" y="4633"/>
                      <a:pt x="13480" y="3437"/>
                      <a:pt x="14196" y="3211"/>
                    </a:cubicBezTo>
                    <a:cubicBezTo>
                      <a:pt x="14556" y="3098"/>
                      <a:pt x="15455" y="2879"/>
                      <a:pt x="16536" y="2879"/>
                    </a:cubicBezTo>
                    <a:cubicBezTo>
                      <a:pt x="17608" y="2879"/>
                      <a:pt x="18859" y="3094"/>
                      <a:pt x="19945" y="3838"/>
                    </a:cubicBezTo>
                    <a:cubicBezTo>
                      <a:pt x="22129" y="5338"/>
                      <a:pt x="26507" y="5795"/>
                      <a:pt x="26338" y="7567"/>
                    </a:cubicBezTo>
                    <a:cubicBezTo>
                      <a:pt x="26174" y="9339"/>
                      <a:pt x="24250" y="17757"/>
                      <a:pt x="24250" y="17757"/>
                    </a:cubicBezTo>
                    <a:lnTo>
                      <a:pt x="24640" y="18321"/>
                    </a:lnTo>
                    <a:cubicBezTo>
                      <a:pt x="24640" y="18321"/>
                      <a:pt x="27520" y="7770"/>
                      <a:pt x="28718" y="7770"/>
                    </a:cubicBezTo>
                    <a:cubicBezTo>
                      <a:pt x="28722" y="7770"/>
                      <a:pt x="28726" y="7770"/>
                      <a:pt x="28730" y="7770"/>
                    </a:cubicBezTo>
                    <a:cubicBezTo>
                      <a:pt x="29921" y="7849"/>
                      <a:pt x="32465" y="11274"/>
                      <a:pt x="32465" y="11274"/>
                    </a:cubicBezTo>
                    <a:cubicBezTo>
                      <a:pt x="32465" y="11274"/>
                      <a:pt x="32194" y="7533"/>
                      <a:pt x="33063" y="7200"/>
                    </a:cubicBezTo>
                    <a:cubicBezTo>
                      <a:pt x="33091" y="7190"/>
                      <a:pt x="33119" y="7184"/>
                      <a:pt x="33148" y="7184"/>
                    </a:cubicBezTo>
                    <a:cubicBezTo>
                      <a:pt x="34025" y="7184"/>
                      <a:pt x="35416" y="12041"/>
                      <a:pt x="35416" y="12041"/>
                    </a:cubicBezTo>
                    <a:cubicBezTo>
                      <a:pt x="35416" y="12041"/>
                      <a:pt x="35437" y="12052"/>
                      <a:pt x="35470" y="12052"/>
                    </a:cubicBezTo>
                    <a:cubicBezTo>
                      <a:pt x="35608" y="12052"/>
                      <a:pt x="35968" y="11869"/>
                      <a:pt x="36031" y="10004"/>
                    </a:cubicBezTo>
                    <a:cubicBezTo>
                      <a:pt x="36031" y="10004"/>
                      <a:pt x="36031" y="9078"/>
                      <a:pt x="36557" y="9078"/>
                    </a:cubicBezTo>
                    <a:cubicBezTo>
                      <a:pt x="36679" y="9078"/>
                      <a:pt x="36831" y="9129"/>
                      <a:pt x="37018" y="9254"/>
                    </a:cubicBezTo>
                    <a:cubicBezTo>
                      <a:pt x="38011" y="9914"/>
                      <a:pt x="40037" y="14371"/>
                      <a:pt x="40037" y="14371"/>
                    </a:cubicBezTo>
                    <a:lnTo>
                      <a:pt x="40291" y="14411"/>
                    </a:lnTo>
                    <a:lnTo>
                      <a:pt x="38508" y="7420"/>
                    </a:lnTo>
                    <a:cubicBezTo>
                      <a:pt x="30648" y="3838"/>
                      <a:pt x="26502" y="2658"/>
                      <a:pt x="19274" y="1141"/>
                    </a:cubicBezTo>
                    <a:cubicBezTo>
                      <a:pt x="17361" y="740"/>
                      <a:pt x="15488" y="402"/>
                      <a:pt x="13654" y="7"/>
                    </a:cubicBezTo>
                    <a:cubicBezTo>
                      <a:pt x="13628" y="2"/>
                      <a:pt x="13593" y="1"/>
                      <a:pt x="13551" y="1"/>
                    </a:cubicBezTo>
                    <a:close/>
                  </a:path>
                </a:pathLst>
              </a:custGeom>
              <a:solidFill>
                <a:srgbClr val="F78E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7"/>
              <p:cNvSpPr/>
              <p:nvPr/>
            </p:nvSpPr>
            <p:spPr>
              <a:xfrm>
                <a:off x="6818782" y="2662071"/>
                <a:ext cx="254757" cy="50606"/>
              </a:xfrm>
              <a:custGeom>
                <a:avLst/>
                <a:gdLst/>
                <a:ahLst/>
                <a:cxnLst/>
                <a:rect l="l" t="t" r="r" b="b"/>
                <a:pathLst>
                  <a:path w="4576" h="909" extrusionOk="0">
                    <a:moveTo>
                      <a:pt x="2291" y="1"/>
                    </a:moveTo>
                    <a:cubicBezTo>
                      <a:pt x="1027" y="1"/>
                      <a:pt x="0" y="204"/>
                      <a:pt x="0" y="452"/>
                    </a:cubicBezTo>
                    <a:cubicBezTo>
                      <a:pt x="0" y="706"/>
                      <a:pt x="1027" y="909"/>
                      <a:pt x="2291" y="909"/>
                    </a:cubicBezTo>
                    <a:cubicBezTo>
                      <a:pt x="3555" y="909"/>
                      <a:pt x="4576" y="706"/>
                      <a:pt x="4576" y="452"/>
                    </a:cubicBezTo>
                    <a:cubicBezTo>
                      <a:pt x="4576" y="204"/>
                      <a:pt x="3555" y="1"/>
                      <a:pt x="2291" y="1"/>
                    </a:cubicBezTo>
                    <a:close/>
                  </a:path>
                </a:pathLst>
              </a:custGeom>
              <a:solidFill>
                <a:srgbClr val="F78E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7"/>
              <p:cNvSpPr/>
              <p:nvPr/>
            </p:nvSpPr>
            <p:spPr>
              <a:xfrm>
                <a:off x="6971102" y="2147712"/>
                <a:ext cx="650589" cy="334536"/>
              </a:xfrm>
              <a:custGeom>
                <a:avLst/>
                <a:gdLst/>
                <a:ahLst/>
                <a:cxnLst/>
                <a:rect l="l" t="t" r="r" b="b"/>
                <a:pathLst>
                  <a:path w="11686" h="6009" extrusionOk="0">
                    <a:moveTo>
                      <a:pt x="6948" y="1"/>
                    </a:moveTo>
                    <a:cubicBezTo>
                      <a:pt x="5847" y="1"/>
                      <a:pt x="1908" y="4608"/>
                      <a:pt x="254" y="5070"/>
                    </a:cubicBezTo>
                    <a:cubicBezTo>
                      <a:pt x="254" y="5070"/>
                      <a:pt x="0" y="5335"/>
                      <a:pt x="503" y="5538"/>
                    </a:cubicBezTo>
                    <a:cubicBezTo>
                      <a:pt x="503" y="5538"/>
                      <a:pt x="2664" y="4314"/>
                      <a:pt x="4328" y="2441"/>
                    </a:cubicBezTo>
                    <a:cubicBezTo>
                      <a:pt x="5727" y="861"/>
                      <a:pt x="6935" y="297"/>
                      <a:pt x="6935" y="297"/>
                    </a:cubicBezTo>
                    <a:cubicBezTo>
                      <a:pt x="6935" y="297"/>
                      <a:pt x="8435" y="2548"/>
                      <a:pt x="9756" y="4839"/>
                    </a:cubicBezTo>
                    <a:cubicBezTo>
                      <a:pt x="10285" y="5754"/>
                      <a:pt x="10725" y="6009"/>
                      <a:pt x="11051" y="6009"/>
                    </a:cubicBezTo>
                    <a:cubicBezTo>
                      <a:pt x="11457" y="6009"/>
                      <a:pt x="11685" y="5612"/>
                      <a:pt x="11685" y="5612"/>
                    </a:cubicBezTo>
                    <a:lnTo>
                      <a:pt x="11183" y="5296"/>
                    </a:lnTo>
                    <a:cubicBezTo>
                      <a:pt x="11183" y="5296"/>
                      <a:pt x="11142" y="5584"/>
                      <a:pt x="10867" y="5584"/>
                    </a:cubicBezTo>
                    <a:cubicBezTo>
                      <a:pt x="10820" y="5584"/>
                      <a:pt x="10765" y="5575"/>
                      <a:pt x="10704" y="5555"/>
                    </a:cubicBezTo>
                    <a:cubicBezTo>
                      <a:pt x="10280" y="5414"/>
                      <a:pt x="7933" y="551"/>
                      <a:pt x="7093" y="37"/>
                    </a:cubicBezTo>
                    <a:cubicBezTo>
                      <a:pt x="7052" y="13"/>
                      <a:pt x="7004" y="1"/>
                      <a:pt x="6948" y="1"/>
                    </a:cubicBezTo>
                    <a:close/>
                  </a:path>
                </a:pathLst>
              </a:custGeom>
              <a:solidFill>
                <a:srgbClr val="3A3F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7"/>
              <p:cNvSpPr/>
              <p:nvPr/>
            </p:nvSpPr>
            <p:spPr>
              <a:xfrm>
                <a:off x="7454727" y="2052456"/>
                <a:ext cx="378684" cy="428678"/>
              </a:xfrm>
              <a:custGeom>
                <a:avLst/>
                <a:gdLst/>
                <a:ahLst/>
                <a:cxnLst/>
                <a:rect l="l" t="t" r="r" b="b"/>
                <a:pathLst>
                  <a:path w="6802" h="7700" extrusionOk="0">
                    <a:moveTo>
                      <a:pt x="3648" y="0"/>
                    </a:moveTo>
                    <a:cubicBezTo>
                      <a:pt x="1713" y="0"/>
                      <a:pt x="1" y="1370"/>
                      <a:pt x="160" y="2454"/>
                    </a:cubicBezTo>
                    <a:cubicBezTo>
                      <a:pt x="189" y="2674"/>
                      <a:pt x="262" y="2877"/>
                      <a:pt x="369" y="3069"/>
                    </a:cubicBezTo>
                    <a:cubicBezTo>
                      <a:pt x="392" y="3102"/>
                      <a:pt x="414" y="3142"/>
                      <a:pt x="437" y="3176"/>
                    </a:cubicBezTo>
                    <a:cubicBezTo>
                      <a:pt x="713" y="3605"/>
                      <a:pt x="1125" y="3904"/>
                      <a:pt x="1373" y="4457"/>
                    </a:cubicBezTo>
                    <a:cubicBezTo>
                      <a:pt x="1458" y="4631"/>
                      <a:pt x="1514" y="4823"/>
                      <a:pt x="1548" y="5015"/>
                    </a:cubicBezTo>
                    <a:cubicBezTo>
                      <a:pt x="1560" y="5072"/>
                      <a:pt x="1571" y="5122"/>
                      <a:pt x="1576" y="5184"/>
                    </a:cubicBezTo>
                    <a:cubicBezTo>
                      <a:pt x="1797" y="6956"/>
                      <a:pt x="2338" y="7486"/>
                      <a:pt x="4042" y="7673"/>
                    </a:cubicBezTo>
                    <a:cubicBezTo>
                      <a:pt x="4205" y="7690"/>
                      <a:pt x="4354" y="7699"/>
                      <a:pt x="4488" y="7699"/>
                    </a:cubicBezTo>
                    <a:cubicBezTo>
                      <a:pt x="5761" y="7699"/>
                      <a:pt x="5819" y="6918"/>
                      <a:pt x="6079" y="5647"/>
                    </a:cubicBezTo>
                    <a:cubicBezTo>
                      <a:pt x="6197" y="5043"/>
                      <a:pt x="6389" y="4259"/>
                      <a:pt x="6570" y="3565"/>
                    </a:cubicBezTo>
                    <a:cubicBezTo>
                      <a:pt x="6801" y="2679"/>
                      <a:pt x="6592" y="1731"/>
                      <a:pt x="6006" y="1026"/>
                    </a:cubicBezTo>
                    <a:cubicBezTo>
                      <a:pt x="5588" y="513"/>
                      <a:pt x="4996" y="174"/>
                      <a:pt x="4347" y="61"/>
                    </a:cubicBezTo>
                    <a:cubicBezTo>
                      <a:pt x="4240" y="39"/>
                      <a:pt x="4127" y="27"/>
                      <a:pt x="4008" y="16"/>
                    </a:cubicBezTo>
                    <a:cubicBezTo>
                      <a:pt x="3888" y="5"/>
                      <a:pt x="3767" y="0"/>
                      <a:pt x="36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7"/>
              <p:cNvSpPr/>
              <p:nvPr/>
            </p:nvSpPr>
            <p:spPr>
              <a:xfrm>
                <a:off x="7439751" y="2222369"/>
                <a:ext cx="104943" cy="109619"/>
              </a:xfrm>
              <a:custGeom>
                <a:avLst/>
                <a:gdLst/>
                <a:ahLst/>
                <a:cxnLst/>
                <a:rect l="l" t="t" r="r" b="b"/>
                <a:pathLst>
                  <a:path w="1885" h="1969" extrusionOk="0">
                    <a:moveTo>
                      <a:pt x="457" y="0"/>
                    </a:moveTo>
                    <a:cubicBezTo>
                      <a:pt x="286" y="0"/>
                      <a:pt x="113" y="67"/>
                      <a:pt x="1" y="287"/>
                    </a:cubicBezTo>
                    <a:cubicBezTo>
                      <a:pt x="1" y="287"/>
                      <a:pt x="51" y="344"/>
                      <a:pt x="119" y="440"/>
                    </a:cubicBezTo>
                    <a:cubicBezTo>
                      <a:pt x="277" y="654"/>
                      <a:pt x="537" y="1066"/>
                      <a:pt x="582" y="1489"/>
                    </a:cubicBezTo>
                    <a:cubicBezTo>
                      <a:pt x="593" y="1563"/>
                      <a:pt x="593" y="1630"/>
                      <a:pt x="587" y="1704"/>
                    </a:cubicBezTo>
                    <a:cubicBezTo>
                      <a:pt x="587" y="1704"/>
                      <a:pt x="714" y="1761"/>
                      <a:pt x="864" y="1761"/>
                    </a:cubicBezTo>
                    <a:cubicBezTo>
                      <a:pt x="1018" y="1761"/>
                      <a:pt x="1196" y="1701"/>
                      <a:pt x="1287" y="1455"/>
                    </a:cubicBezTo>
                    <a:lnTo>
                      <a:pt x="1293" y="1472"/>
                    </a:lnTo>
                    <a:cubicBezTo>
                      <a:pt x="1326" y="1557"/>
                      <a:pt x="1473" y="1918"/>
                      <a:pt x="1812" y="1963"/>
                    </a:cubicBezTo>
                    <a:cubicBezTo>
                      <a:pt x="1840" y="1969"/>
                      <a:pt x="1862" y="1969"/>
                      <a:pt x="1885" y="1969"/>
                    </a:cubicBezTo>
                    <a:cubicBezTo>
                      <a:pt x="1879" y="1822"/>
                      <a:pt x="1862" y="1681"/>
                      <a:pt x="1840" y="1534"/>
                    </a:cubicBezTo>
                    <a:cubicBezTo>
                      <a:pt x="1761" y="1055"/>
                      <a:pt x="1552" y="327"/>
                      <a:pt x="982" y="169"/>
                    </a:cubicBezTo>
                    <a:lnTo>
                      <a:pt x="971" y="163"/>
                    </a:lnTo>
                    <a:cubicBezTo>
                      <a:pt x="869" y="101"/>
                      <a:pt x="757" y="50"/>
                      <a:pt x="638" y="22"/>
                    </a:cubicBezTo>
                    <a:cubicBezTo>
                      <a:pt x="580" y="9"/>
                      <a:pt x="519" y="0"/>
                      <a:pt x="457" y="0"/>
                    </a:cubicBezTo>
                    <a:close/>
                  </a:path>
                </a:pathLst>
              </a:custGeom>
              <a:solidFill>
                <a:srgbClr val="3653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7"/>
              <p:cNvSpPr/>
              <p:nvPr/>
            </p:nvSpPr>
            <p:spPr>
              <a:xfrm>
                <a:off x="7335143" y="2224651"/>
                <a:ext cx="149258" cy="161283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2897" extrusionOk="0">
                    <a:moveTo>
                      <a:pt x="1274" y="1"/>
                    </a:moveTo>
                    <a:cubicBezTo>
                      <a:pt x="1119" y="1"/>
                      <a:pt x="964" y="41"/>
                      <a:pt x="824" y="122"/>
                    </a:cubicBezTo>
                    <a:cubicBezTo>
                      <a:pt x="463" y="325"/>
                      <a:pt x="136" y="799"/>
                      <a:pt x="40" y="1330"/>
                    </a:cubicBezTo>
                    <a:cubicBezTo>
                      <a:pt x="6" y="1499"/>
                      <a:pt x="1" y="1679"/>
                      <a:pt x="23" y="1854"/>
                    </a:cubicBezTo>
                    <a:cubicBezTo>
                      <a:pt x="46" y="2058"/>
                      <a:pt x="119" y="2261"/>
                      <a:pt x="232" y="2436"/>
                    </a:cubicBezTo>
                    <a:cubicBezTo>
                      <a:pt x="436" y="2746"/>
                      <a:pt x="794" y="2897"/>
                      <a:pt x="1165" y="2897"/>
                    </a:cubicBezTo>
                    <a:cubicBezTo>
                      <a:pt x="1791" y="2897"/>
                      <a:pt x="2454" y="2468"/>
                      <a:pt x="2472" y="1657"/>
                    </a:cubicBezTo>
                    <a:cubicBezTo>
                      <a:pt x="2500" y="1595"/>
                      <a:pt x="2523" y="1533"/>
                      <a:pt x="2540" y="1471"/>
                    </a:cubicBezTo>
                    <a:cubicBezTo>
                      <a:pt x="2619" y="1172"/>
                      <a:pt x="2681" y="596"/>
                      <a:pt x="2032" y="297"/>
                    </a:cubicBezTo>
                    <a:cubicBezTo>
                      <a:pt x="1987" y="275"/>
                      <a:pt x="1936" y="258"/>
                      <a:pt x="1885" y="241"/>
                    </a:cubicBezTo>
                    <a:cubicBezTo>
                      <a:pt x="1713" y="82"/>
                      <a:pt x="1494" y="1"/>
                      <a:pt x="1274" y="1"/>
                    </a:cubicBezTo>
                    <a:close/>
                  </a:path>
                </a:pathLst>
              </a:custGeom>
              <a:solidFill>
                <a:srgbClr val="3653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7"/>
              <p:cNvSpPr/>
              <p:nvPr/>
            </p:nvSpPr>
            <p:spPr>
              <a:xfrm>
                <a:off x="7337036" y="2052456"/>
                <a:ext cx="452061" cy="245961"/>
              </a:xfrm>
              <a:custGeom>
                <a:avLst/>
                <a:gdLst/>
                <a:ahLst/>
                <a:cxnLst/>
                <a:rect l="l" t="t" r="r" b="b"/>
                <a:pathLst>
                  <a:path w="8120" h="4418" extrusionOk="0">
                    <a:moveTo>
                      <a:pt x="5762" y="0"/>
                    </a:moveTo>
                    <a:cubicBezTo>
                      <a:pt x="3827" y="0"/>
                      <a:pt x="2115" y="1370"/>
                      <a:pt x="2274" y="2454"/>
                    </a:cubicBezTo>
                    <a:cubicBezTo>
                      <a:pt x="2303" y="2668"/>
                      <a:pt x="2376" y="2877"/>
                      <a:pt x="2483" y="3063"/>
                    </a:cubicBezTo>
                    <a:cubicBezTo>
                      <a:pt x="2425" y="3050"/>
                      <a:pt x="2364" y="3041"/>
                      <a:pt x="2302" y="3041"/>
                    </a:cubicBezTo>
                    <a:cubicBezTo>
                      <a:pt x="2131" y="3041"/>
                      <a:pt x="1959" y="3108"/>
                      <a:pt x="1851" y="3328"/>
                    </a:cubicBezTo>
                    <a:cubicBezTo>
                      <a:pt x="1679" y="3173"/>
                      <a:pt x="1460" y="3091"/>
                      <a:pt x="1239" y="3091"/>
                    </a:cubicBezTo>
                    <a:cubicBezTo>
                      <a:pt x="1084" y="3091"/>
                      <a:pt x="927" y="3131"/>
                      <a:pt x="785" y="3215"/>
                    </a:cubicBezTo>
                    <a:cubicBezTo>
                      <a:pt x="424" y="3413"/>
                      <a:pt x="102" y="3892"/>
                      <a:pt x="1" y="4417"/>
                    </a:cubicBezTo>
                    <a:cubicBezTo>
                      <a:pt x="23" y="4378"/>
                      <a:pt x="588" y="3210"/>
                      <a:pt x="1132" y="3210"/>
                    </a:cubicBezTo>
                    <a:cubicBezTo>
                      <a:pt x="1135" y="3210"/>
                      <a:pt x="1138" y="3210"/>
                      <a:pt x="1140" y="3210"/>
                    </a:cubicBezTo>
                    <a:cubicBezTo>
                      <a:pt x="1462" y="3210"/>
                      <a:pt x="1767" y="3373"/>
                      <a:pt x="1941" y="3638"/>
                    </a:cubicBezTo>
                    <a:cubicBezTo>
                      <a:pt x="1947" y="3588"/>
                      <a:pt x="1953" y="3531"/>
                      <a:pt x="1970" y="3480"/>
                    </a:cubicBezTo>
                    <a:cubicBezTo>
                      <a:pt x="1975" y="3447"/>
                      <a:pt x="1987" y="3418"/>
                      <a:pt x="1998" y="3390"/>
                    </a:cubicBezTo>
                    <a:cubicBezTo>
                      <a:pt x="2046" y="3263"/>
                      <a:pt x="2144" y="3135"/>
                      <a:pt x="2320" y="3135"/>
                    </a:cubicBezTo>
                    <a:cubicBezTo>
                      <a:pt x="2331" y="3135"/>
                      <a:pt x="2342" y="3135"/>
                      <a:pt x="2353" y="3136"/>
                    </a:cubicBezTo>
                    <a:cubicBezTo>
                      <a:pt x="2579" y="3148"/>
                      <a:pt x="2788" y="3260"/>
                      <a:pt x="2923" y="3447"/>
                    </a:cubicBezTo>
                    <a:cubicBezTo>
                      <a:pt x="2895" y="3362"/>
                      <a:pt x="2861" y="3277"/>
                      <a:pt x="2816" y="3204"/>
                    </a:cubicBezTo>
                    <a:cubicBezTo>
                      <a:pt x="2765" y="3114"/>
                      <a:pt x="2709" y="3023"/>
                      <a:pt x="2647" y="2944"/>
                    </a:cubicBezTo>
                    <a:cubicBezTo>
                      <a:pt x="2410" y="2651"/>
                      <a:pt x="2229" y="1709"/>
                      <a:pt x="3194" y="1043"/>
                    </a:cubicBezTo>
                    <a:cubicBezTo>
                      <a:pt x="3765" y="646"/>
                      <a:pt x="4753" y="173"/>
                      <a:pt x="5839" y="173"/>
                    </a:cubicBezTo>
                    <a:cubicBezTo>
                      <a:pt x="6588" y="173"/>
                      <a:pt x="7383" y="398"/>
                      <a:pt x="8120" y="1026"/>
                    </a:cubicBezTo>
                    <a:cubicBezTo>
                      <a:pt x="7702" y="513"/>
                      <a:pt x="7110" y="174"/>
                      <a:pt x="6461" y="61"/>
                    </a:cubicBezTo>
                    <a:cubicBezTo>
                      <a:pt x="6354" y="39"/>
                      <a:pt x="6241" y="27"/>
                      <a:pt x="6122" y="16"/>
                    </a:cubicBezTo>
                    <a:cubicBezTo>
                      <a:pt x="6002" y="5"/>
                      <a:pt x="5881" y="0"/>
                      <a:pt x="5762" y="0"/>
                    </a:cubicBez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7"/>
              <p:cNvSpPr/>
              <p:nvPr/>
            </p:nvSpPr>
            <p:spPr>
              <a:xfrm>
                <a:off x="7783695" y="2009365"/>
                <a:ext cx="155883" cy="283206"/>
              </a:xfrm>
              <a:custGeom>
                <a:avLst/>
                <a:gdLst/>
                <a:ahLst/>
                <a:cxnLst/>
                <a:rect l="l" t="t" r="r" b="b"/>
                <a:pathLst>
                  <a:path w="2800" h="5087" extrusionOk="0">
                    <a:moveTo>
                      <a:pt x="2415" y="1"/>
                    </a:moveTo>
                    <a:cubicBezTo>
                      <a:pt x="2393" y="1"/>
                      <a:pt x="2368" y="3"/>
                      <a:pt x="2342" y="6"/>
                    </a:cubicBezTo>
                    <a:cubicBezTo>
                      <a:pt x="1863" y="68"/>
                      <a:pt x="1" y="2596"/>
                      <a:pt x="1" y="2596"/>
                    </a:cubicBezTo>
                    <a:cubicBezTo>
                      <a:pt x="159" y="2771"/>
                      <a:pt x="367" y="2900"/>
                      <a:pt x="599" y="2957"/>
                    </a:cubicBezTo>
                    <a:lnTo>
                      <a:pt x="2286" y="762"/>
                    </a:lnTo>
                    <a:lnTo>
                      <a:pt x="1716" y="5016"/>
                    </a:lnTo>
                    <a:cubicBezTo>
                      <a:pt x="1840" y="5076"/>
                      <a:pt x="1924" y="5086"/>
                      <a:pt x="1966" y="5086"/>
                    </a:cubicBezTo>
                    <a:cubicBezTo>
                      <a:pt x="1987" y="5086"/>
                      <a:pt x="1998" y="5084"/>
                      <a:pt x="1998" y="5084"/>
                    </a:cubicBezTo>
                    <a:cubicBezTo>
                      <a:pt x="1998" y="5084"/>
                      <a:pt x="2551" y="1445"/>
                      <a:pt x="2607" y="948"/>
                    </a:cubicBezTo>
                    <a:cubicBezTo>
                      <a:pt x="2661" y="485"/>
                      <a:pt x="2799" y="1"/>
                      <a:pt x="241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7"/>
              <p:cNvSpPr/>
              <p:nvPr/>
            </p:nvSpPr>
            <p:spPr>
              <a:xfrm>
                <a:off x="7696401" y="2030410"/>
                <a:ext cx="588681" cy="330806"/>
              </a:xfrm>
              <a:custGeom>
                <a:avLst/>
                <a:gdLst/>
                <a:ahLst/>
                <a:cxnLst/>
                <a:rect l="l" t="t" r="r" b="b"/>
                <a:pathLst>
                  <a:path w="10574" h="5942" extrusionOk="0">
                    <a:moveTo>
                      <a:pt x="1389" y="1"/>
                    </a:moveTo>
                    <a:cubicBezTo>
                      <a:pt x="547" y="1"/>
                      <a:pt x="0" y="457"/>
                      <a:pt x="0" y="457"/>
                    </a:cubicBezTo>
                    <a:cubicBezTo>
                      <a:pt x="0" y="457"/>
                      <a:pt x="2167" y="2218"/>
                      <a:pt x="4508" y="4305"/>
                    </a:cubicBezTo>
                    <a:cubicBezTo>
                      <a:pt x="6075" y="5710"/>
                      <a:pt x="8260" y="5942"/>
                      <a:pt x="9535" y="5942"/>
                    </a:cubicBezTo>
                    <a:cubicBezTo>
                      <a:pt x="10166" y="5942"/>
                      <a:pt x="10573" y="5885"/>
                      <a:pt x="10573" y="5885"/>
                    </a:cubicBezTo>
                    <a:cubicBezTo>
                      <a:pt x="6517" y="2968"/>
                      <a:pt x="4666" y="1738"/>
                      <a:pt x="2985" y="553"/>
                    </a:cubicBezTo>
                    <a:cubicBezTo>
                      <a:pt x="2392" y="136"/>
                      <a:pt x="1847" y="1"/>
                      <a:pt x="13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7"/>
              <p:cNvSpPr/>
              <p:nvPr/>
            </p:nvSpPr>
            <p:spPr>
              <a:xfrm>
                <a:off x="8295379" y="2613358"/>
                <a:ext cx="715002" cy="156217"/>
              </a:xfrm>
              <a:custGeom>
                <a:avLst/>
                <a:gdLst/>
                <a:ahLst/>
                <a:cxnLst/>
                <a:rect l="l" t="t" r="r" b="b"/>
                <a:pathLst>
                  <a:path w="12843" h="2806" extrusionOk="0">
                    <a:moveTo>
                      <a:pt x="33" y="0"/>
                    </a:moveTo>
                    <a:cubicBezTo>
                      <a:pt x="11" y="0"/>
                      <a:pt x="1" y="1"/>
                      <a:pt x="1" y="1"/>
                    </a:cubicBezTo>
                    <a:cubicBezTo>
                      <a:pt x="125" y="261"/>
                      <a:pt x="768" y="706"/>
                      <a:pt x="768" y="712"/>
                    </a:cubicBezTo>
                    <a:cubicBezTo>
                      <a:pt x="2037" y="887"/>
                      <a:pt x="3854" y="2438"/>
                      <a:pt x="7640" y="2771"/>
                    </a:cubicBezTo>
                    <a:cubicBezTo>
                      <a:pt x="7899" y="2794"/>
                      <a:pt x="8146" y="2805"/>
                      <a:pt x="8383" y="2805"/>
                    </a:cubicBezTo>
                    <a:cubicBezTo>
                      <a:pt x="11561" y="2805"/>
                      <a:pt x="12797" y="870"/>
                      <a:pt x="12797" y="870"/>
                    </a:cubicBezTo>
                    <a:cubicBezTo>
                      <a:pt x="12842" y="701"/>
                      <a:pt x="12656" y="605"/>
                      <a:pt x="12656" y="605"/>
                    </a:cubicBezTo>
                    <a:cubicBezTo>
                      <a:pt x="11667" y="1983"/>
                      <a:pt x="10139" y="2445"/>
                      <a:pt x="8541" y="2445"/>
                    </a:cubicBezTo>
                    <a:cubicBezTo>
                      <a:pt x="6020" y="2445"/>
                      <a:pt x="3325" y="1294"/>
                      <a:pt x="2303" y="780"/>
                    </a:cubicBezTo>
                    <a:cubicBezTo>
                      <a:pt x="852" y="47"/>
                      <a:pt x="182" y="0"/>
                      <a:pt x="3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7"/>
              <p:cNvSpPr/>
              <p:nvPr/>
            </p:nvSpPr>
            <p:spPr>
              <a:xfrm>
                <a:off x="7869430" y="2526063"/>
                <a:ext cx="251695" cy="522765"/>
              </a:xfrm>
              <a:custGeom>
                <a:avLst/>
                <a:gdLst/>
                <a:ahLst/>
                <a:cxnLst/>
                <a:rect l="l" t="t" r="r" b="b"/>
                <a:pathLst>
                  <a:path w="4521" h="9390" extrusionOk="0">
                    <a:moveTo>
                      <a:pt x="464" y="1"/>
                    </a:moveTo>
                    <a:cubicBezTo>
                      <a:pt x="464" y="1"/>
                      <a:pt x="1" y="1259"/>
                      <a:pt x="193" y="1953"/>
                    </a:cubicBezTo>
                    <a:cubicBezTo>
                      <a:pt x="215" y="1964"/>
                      <a:pt x="238" y="1970"/>
                      <a:pt x="260" y="1975"/>
                    </a:cubicBezTo>
                    <a:cubicBezTo>
                      <a:pt x="266" y="2370"/>
                      <a:pt x="306" y="3595"/>
                      <a:pt x="622" y="4322"/>
                    </a:cubicBezTo>
                    <a:cubicBezTo>
                      <a:pt x="994" y="5203"/>
                      <a:pt x="3736" y="8238"/>
                      <a:pt x="4261" y="9327"/>
                    </a:cubicBezTo>
                    <a:cubicBezTo>
                      <a:pt x="4261" y="9327"/>
                      <a:pt x="4360" y="9389"/>
                      <a:pt x="4440" y="9389"/>
                    </a:cubicBezTo>
                    <a:cubicBezTo>
                      <a:pt x="4473" y="9389"/>
                      <a:pt x="4502" y="9379"/>
                      <a:pt x="4520" y="9349"/>
                    </a:cubicBezTo>
                    <a:cubicBezTo>
                      <a:pt x="4520" y="9344"/>
                      <a:pt x="3984" y="8520"/>
                      <a:pt x="3279" y="7521"/>
                    </a:cubicBezTo>
                    <a:cubicBezTo>
                      <a:pt x="2816" y="6861"/>
                      <a:pt x="1101" y="5028"/>
                      <a:pt x="813" y="4232"/>
                    </a:cubicBezTo>
                    <a:cubicBezTo>
                      <a:pt x="571" y="3566"/>
                      <a:pt x="610" y="2336"/>
                      <a:pt x="627" y="1953"/>
                    </a:cubicBezTo>
                    <a:cubicBezTo>
                      <a:pt x="661" y="1941"/>
                      <a:pt x="689" y="1930"/>
                      <a:pt x="723" y="1919"/>
                    </a:cubicBezTo>
                    <a:cubicBezTo>
                      <a:pt x="723" y="1919"/>
                      <a:pt x="565" y="1033"/>
                      <a:pt x="729" y="497"/>
                    </a:cubicBez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7"/>
              <p:cNvSpPr/>
              <p:nvPr/>
            </p:nvSpPr>
            <p:spPr>
              <a:xfrm>
                <a:off x="8312971" y="2456639"/>
                <a:ext cx="968757" cy="110176"/>
              </a:xfrm>
              <a:custGeom>
                <a:avLst/>
                <a:gdLst/>
                <a:ahLst/>
                <a:cxnLst/>
                <a:rect l="l" t="t" r="r" b="b"/>
                <a:pathLst>
                  <a:path w="17401" h="1979" extrusionOk="0">
                    <a:moveTo>
                      <a:pt x="17401" y="1"/>
                    </a:moveTo>
                    <a:lnTo>
                      <a:pt x="17401" y="1"/>
                    </a:lnTo>
                    <a:cubicBezTo>
                      <a:pt x="16487" y="542"/>
                      <a:pt x="15533" y="960"/>
                      <a:pt x="14608" y="1174"/>
                    </a:cubicBezTo>
                    <a:cubicBezTo>
                      <a:pt x="13328" y="1471"/>
                      <a:pt x="11665" y="1615"/>
                      <a:pt x="9893" y="1615"/>
                    </a:cubicBezTo>
                    <a:cubicBezTo>
                      <a:pt x="7956" y="1615"/>
                      <a:pt x="5888" y="1442"/>
                      <a:pt x="4046" y="1106"/>
                    </a:cubicBezTo>
                    <a:cubicBezTo>
                      <a:pt x="515" y="458"/>
                      <a:pt x="1" y="401"/>
                      <a:pt x="1" y="401"/>
                    </a:cubicBezTo>
                    <a:lnTo>
                      <a:pt x="1" y="401"/>
                    </a:lnTo>
                    <a:lnTo>
                      <a:pt x="1496" y="1140"/>
                    </a:lnTo>
                    <a:cubicBezTo>
                      <a:pt x="3653" y="1662"/>
                      <a:pt x="6546" y="1979"/>
                      <a:pt x="9330" y="1979"/>
                    </a:cubicBezTo>
                    <a:cubicBezTo>
                      <a:pt x="11511" y="1979"/>
                      <a:pt x="13625" y="1785"/>
                      <a:pt x="15268" y="1343"/>
                    </a:cubicBezTo>
                    <a:cubicBezTo>
                      <a:pt x="15973" y="1152"/>
                      <a:pt x="16481" y="802"/>
                      <a:pt x="17051" y="441"/>
                    </a:cubicBezTo>
                    <a:cubicBezTo>
                      <a:pt x="17282" y="271"/>
                      <a:pt x="17322" y="164"/>
                      <a:pt x="1740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7"/>
              <p:cNvSpPr/>
              <p:nvPr/>
            </p:nvSpPr>
            <p:spPr>
              <a:xfrm>
                <a:off x="7893314" y="2087530"/>
                <a:ext cx="663449" cy="1134383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20376" extrusionOk="0">
                    <a:moveTo>
                      <a:pt x="2465" y="1"/>
                    </a:moveTo>
                    <a:cubicBezTo>
                      <a:pt x="2463" y="1"/>
                      <a:pt x="2462" y="1"/>
                      <a:pt x="2461" y="1"/>
                    </a:cubicBezTo>
                    <a:cubicBezTo>
                      <a:pt x="2054" y="63"/>
                      <a:pt x="1" y="2613"/>
                      <a:pt x="1" y="2613"/>
                    </a:cubicBezTo>
                    <a:cubicBezTo>
                      <a:pt x="109" y="2937"/>
                      <a:pt x="310" y="2958"/>
                      <a:pt x="361" y="2958"/>
                    </a:cubicBezTo>
                    <a:cubicBezTo>
                      <a:pt x="369" y="2958"/>
                      <a:pt x="373" y="2958"/>
                      <a:pt x="373" y="2958"/>
                    </a:cubicBezTo>
                    <a:cubicBezTo>
                      <a:pt x="1186" y="1756"/>
                      <a:pt x="2500" y="746"/>
                      <a:pt x="2500" y="746"/>
                    </a:cubicBezTo>
                    <a:cubicBezTo>
                      <a:pt x="3448" y="1660"/>
                      <a:pt x="8266" y="10608"/>
                      <a:pt x="8864" y="12702"/>
                    </a:cubicBezTo>
                    <a:cubicBezTo>
                      <a:pt x="9666" y="15539"/>
                      <a:pt x="11403" y="20087"/>
                      <a:pt x="11663" y="20318"/>
                    </a:cubicBezTo>
                    <a:cubicBezTo>
                      <a:pt x="11704" y="20356"/>
                      <a:pt x="11758" y="20375"/>
                      <a:pt x="11813" y="20375"/>
                    </a:cubicBezTo>
                    <a:cubicBezTo>
                      <a:pt x="11848" y="20375"/>
                      <a:pt x="11884" y="20368"/>
                      <a:pt x="11917" y="20352"/>
                    </a:cubicBezTo>
                    <a:cubicBezTo>
                      <a:pt x="11917" y="20352"/>
                      <a:pt x="10219" y="16352"/>
                      <a:pt x="9248" y="12786"/>
                    </a:cubicBezTo>
                    <a:cubicBezTo>
                      <a:pt x="8281" y="9232"/>
                      <a:pt x="2903" y="1"/>
                      <a:pt x="246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7"/>
              <p:cNvSpPr/>
              <p:nvPr/>
            </p:nvSpPr>
            <p:spPr>
              <a:xfrm>
                <a:off x="7473656" y="2331933"/>
                <a:ext cx="85513" cy="121422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2181" extrusionOk="0">
                    <a:moveTo>
                      <a:pt x="1270" y="1"/>
                    </a:moveTo>
                    <a:lnTo>
                      <a:pt x="1" y="1817"/>
                    </a:lnTo>
                    <a:cubicBezTo>
                      <a:pt x="1" y="1817"/>
                      <a:pt x="395" y="2180"/>
                      <a:pt x="696" y="2180"/>
                    </a:cubicBezTo>
                    <a:cubicBezTo>
                      <a:pt x="707" y="2180"/>
                      <a:pt x="718" y="2180"/>
                      <a:pt x="729" y="2179"/>
                    </a:cubicBezTo>
                    <a:lnTo>
                      <a:pt x="1434" y="683"/>
                    </a:lnTo>
                    <a:cubicBezTo>
                      <a:pt x="1434" y="683"/>
                      <a:pt x="1536" y="238"/>
                      <a:pt x="1270" y="1"/>
                    </a:cubicBezTo>
                    <a:close/>
                  </a:path>
                </a:pathLst>
              </a:custGeom>
              <a:solidFill>
                <a:srgbClr val="3A3F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7"/>
              <p:cNvSpPr/>
              <p:nvPr/>
            </p:nvSpPr>
            <p:spPr>
              <a:xfrm>
                <a:off x="7766102" y="2191860"/>
                <a:ext cx="646803" cy="627763"/>
              </a:xfrm>
              <a:custGeom>
                <a:avLst/>
                <a:gdLst/>
                <a:ahLst/>
                <a:cxnLst/>
                <a:rect l="l" t="t" r="r" b="b"/>
                <a:pathLst>
                  <a:path w="11618" h="11276" extrusionOk="0">
                    <a:moveTo>
                      <a:pt x="906" y="0"/>
                    </a:moveTo>
                    <a:cubicBezTo>
                      <a:pt x="903" y="0"/>
                      <a:pt x="901" y="0"/>
                      <a:pt x="898" y="0"/>
                    </a:cubicBezTo>
                    <a:cubicBezTo>
                      <a:pt x="853" y="0"/>
                      <a:pt x="807" y="6"/>
                      <a:pt x="762" y="17"/>
                    </a:cubicBezTo>
                    <a:cubicBezTo>
                      <a:pt x="1" y="266"/>
                      <a:pt x="63" y="1586"/>
                      <a:pt x="159" y="2319"/>
                    </a:cubicBezTo>
                    <a:cubicBezTo>
                      <a:pt x="198" y="2607"/>
                      <a:pt x="226" y="2895"/>
                      <a:pt x="249" y="3188"/>
                    </a:cubicBezTo>
                    <a:cubicBezTo>
                      <a:pt x="249" y="3194"/>
                      <a:pt x="249" y="3199"/>
                      <a:pt x="249" y="3205"/>
                    </a:cubicBezTo>
                    <a:cubicBezTo>
                      <a:pt x="345" y="4215"/>
                      <a:pt x="1039" y="6940"/>
                      <a:pt x="5626" y="9129"/>
                    </a:cubicBezTo>
                    <a:cubicBezTo>
                      <a:pt x="8692" y="10588"/>
                      <a:pt x="10023" y="11276"/>
                      <a:pt x="10734" y="11276"/>
                    </a:cubicBezTo>
                    <a:cubicBezTo>
                      <a:pt x="11131" y="11276"/>
                      <a:pt x="11335" y="11061"/>
                      <a:pt x="11539" y="10647"/>
                    </a:cubicBezTo>
                    <a:cubicBezTo>
                      <a:pt x="11544" y="10641"/>
                      <a:pt x="11550" y="10636"/>
                      <a:pt x="11550" y="10630"/>
                    </a:cubicBezTo>
                    <a:cubicBezTo>
                      <a:pt x="11618" y="10489"/>
                      <a:pt x="11612" y="10303"/>
                      <a:pt x="11550" y="10083"/>
                    </a:cubicBezTo>
                    <a:cubicBezTo>
                      <a:pt x="11059" y="8356"/>
                      <a:pt x="7172" y="4362"/>
                      <a:pt x="7132" y="4187"/>
                    </a:cubicBezTo>
                    <a:cubicBezTo>
                      <a:pt x="7082" y="3995"/>
                      <a:pt x="2233" y="0"/>
                      <a:pt x="9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7"/>
              <p:cNvSpPr/>
              <p:nvPr/>
            </p:nvSpPr>
            <p:spPr>
              <a:xfrm>
                <a:off x="7816040" y="2191526"/>
                <a:ext cx="592801" cy="561680"/>
              </a:xfrm>
              <a:custGeom>
                <a:avLst/>
                <a:gdLst/>
                <a:ahLst/>
                <a:cxnLst/>
                <a:rect l="l" t="t" r="r" b="b"/>
                <a:pathLst>
                  <a:path w="10648" h="10089" extrusionOk="0">
                    <a:moveTo>
                      <a:pt x="6" y="1"/>
                    </a:moveTo>
                    <a:cubicBezTo>
                      <a:pt x="4" y="1"/>
                      <a:pt x="3" y="1"/>
                      <a:pt x="1" y="1"/>
                    </a:cubicBezTo>
                    <a:cubicBezTo>
                      <a:pt x="12" y="52"/>
                      <a:pt x="23" y="102"/>
                      <a:pt x="40" y="164"/>
                    </a:cubicBezTo>
                    <a:cubicBezTo>
                      <a:pt x="40" y="164"/>
                      <a:pt x="1654" y="616"/>
                      <a:pt x="3809" y="2444"/>
                    </a:cubicBezTo>
                    <a:cubicBezTo>
                      <a:pt x="5925" y="4232"/>
                      <a:pt x="8938" y="7324"/>
                      <a:pt x="10647" y="10089"/>
                    </a:cubicBezTo>
                    <a:cubicBezTo>
                      <a:pt x="10162" y="8357"/>
                      <a:pt x="6275" y="4362"/>
                      <a:pt x="6235" y="4187"/>
                    </a:cubicBezTo>
                    <a:cubicBezTo>
                      <a:pt x="6185" y="4001"/>
                      <a:pt x="1329" y="1"/>
                      <a:pt x="6" y="1"/>
                    </a:cubicBez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7"/>
              <p:cNvSpPr/>
              <p:nvPr/>
            </p:nvSpPr>
            <p:spPr>
              <a:xfrm>
                <a:off x="7607492" y="2654221"/>
                <a:ext cx="122145" cy="788267"/>
              </a:xfrm>
              <a:custGeom>
                <a:avLst/>
                <a:gdLst/>
                <a:ahLst/>
                <a:cxnLst/>
                <a:rect l="l" t="t" r="r" b="b"/>
                <a:pathLst>
                  <a:path w="2194" h="14159" extrusionOk="0">
                    <a:moveTo>
                      <a:pt x="1988" y="1"/>
                    </a:moveTo>
                    <a:cubicBezTo>
                      <a:pt x="1951" y="1"/>
                      <a:pt x="1910" y="13"/>
                      <a:pt x="1868" y="46"/>
                    </a:cubicBezTo>
                    <a:cubicBezTo>
                      <a:pt x="1868" y="46"/>
                      <a:pt x="1163" y="3075"/>
                      <a:pt x="689" y="6365"/>
                    </a:cubicBezTo>
                    <a:cubicBezTo>
                      <a:pt x="170" y="9925"/>
                      <a:pt x="0" y="10799"/>
                      <a:pt x="23" y="11612"/>
                    </a:cubicBezTo>
                    <a:cubicBezTo>
                      <a:pt x="46" y="12289"/>
                      <a:pt x="847" y="13677"/>
                      <a:pt x="1089" y="14066"/>
                    </a:cubicBezTo>
                    <a:cubicBezTo>
                      <a:pt x="1126" y="14127"/>
                      <a:pt x="1189" y="14158"/>
                      <a:pt x="1252" y="14158"/>
                    </a:cubicBezTo>
                    <a:cubicBezTo>
                      <a:pt x="1306" y="14158"/>
                      <a:pt x="1361" y="14136"/>
                      <a:pt x="1400" y="14089"/>
                    </a:cubicBezTo>
                    <a:cubicBezTo>
                      <a:pt x="1400" y="14089"/>
                      <a:pt x="469" y="12989"/>
                      <a:pt x="328" y="11634"/>
                    </a:cubicBezTo>
                    <a:cubicBezTo>
                      <a:pt x="192" y="10275"/>
                      <a:pt x="1541" y="2336"/>
                      <a:pt x="2190" y="125"/>
                    </a:cubicBezTo>
                    <a:cubicBezTo>
                      <a:pt x="2194" y="125"/>
                      <a:pt x="2107" y="1"/>
                      <a:pt x="1988" y="1"/>
                    </a:cubicBezTo>
                    <a:close/>
                  </a:path>
                </a:pathLst>
              </a:custGeom>
              <a:solidFill>
                <a:srgbClr val="203C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7"/>
              <p:cNvSpPr/>
              <p:nvPr/>
            </p:nvSpPr>
            <p:spPr>
              <a:xfrm>
                <a:off x="6303925" y="2438434"/>
                <a:ext cx="693011" cy="97705"/>
              </a:xfrm>
              <a:custGeom>
                <a:avLst/>
                <a:gdLst/>
                <a:ahLst/>
                <a:cxnLst/>
                <a:rect l="l" t="t" r="r" b="b"/>
                <a:pathLst>
                  <a:path w="12448" h="1755" extrusionOk="0">
                    <a:moveTo>
                      <a:pt x="12385" y="0"/>
                    </a:moveTo>
                    <a:cubicBezTo>
                      <a:pt x="12385" y="0"/>
                      <a:pt x="6935" y="875"/>
                      <a:pt x="3668" y="1140"/>
                    </a:cubicBezTo>
                    <a:cubicBezTo>
                      <a:pt x="401" y="1405"/>
                      <a:pt x="12" y="1541"/>
                      <a:pt x="12" y="1541"/>
                    </a:cubicBezTo>
                    <a:cubicBezTo>
                      <a:pt x="1" y="1642"/>
                      <a:pt x="74" y="1733"/>
                      <a:pt x="176" y="1749"/>
                    </a:cubicBezTo>
                    <a:cubicBezTo>
                      <a:pt x="187" y="1753"/>
                      <a:pt x="205" y="1754"/>
                      <a:pt x="228" y="1754"/>
                    </a:cubicBezTo>
                    <a:cubicBezTo>
                      <a:pt x="549" y="1754"/>
                      <a:pt x="1894" y="1455"/>
                      <a:pt x="2748" y="1455"/>
                    </a:cubicBezTo>
                    <a:cubicBezTo>
                      <a:pt x="2783" y="1455"/>
                      <a:pt x="2817" y="1455"/>
                      <a:pt x="2850" y="1456"/>
                    </a:cubicBezTo>
                    <a:cubicBezTo>
                      <a:pt x="2864" y="1456"/>
                      <a:pt x="2879" y="1457"/>
                      <a:pt x="2895" y="1457"/>
                    </a:cubicBezTo>
                    <a:cubicBezTo>
                      <a:pt x="3969" y="1457"/>
                      <a:pt x="11103" y="570"/>
                      <a:pt x="12447" y="175"/>
                    </a:cubicBezTo>
                    <a:lnTo>
                      <a:pt x="12385" y="0"/>
                    </a:lnTo>
                    <a:close/>
                  </a:path>
                </a:pathLst>
              </a:custGeom>
              <a:solidFill>
                <a:srgbClr val="3A3F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7"/>
              <p:cNvSpPr/>
              <p:nvPr/>
            </p:nvSpPr>
            <p:spPr>
              <a:xfrm>
                <a:off x="7093303" y="2431531"/>
                <a:ext cx="410585" cy="165904"/>
              </a:xfrm>
              <a:custGeom>
                <a:avLst/>
                <a:gdLst/>
                <a:ahLst/>
                <a:cxnLst/>
                <a:rect l="l" t="t" r="r" b="b"/>
                <a:pathLst>
                  <a:path w="7375" h="2980" extrusionOk="0">
                    <a:moveTo>
                      <a:pt x="7143" y="0"/>
                    </a:moveTo>
                    <a:cubicBezTo>
                      <a:pt x="7143" y="0"/>
                      <a:pt x="4458" y="1569"/>
                      <a:pt x="3194" y="1862"/>
                    </a:cubicBezTo>
                    <a:cubicBezTo>
                      <a:pt x="1936" y="2161"/>
                      <a:pt x="62" y="2748"/>
                      <a:pt x="62" y="2748"/>
                    </a:cubicBezTo>
                    <a:cubicBezTo>
                      <a:pt x="62" y="2748"/>
                      <a:pt x="0" y="2889"/>
                      <a:pt x="192" y="2979"/>
                    </a:cubicBezTo>
                    <a:cubicBezTo>
                      <a:pt x="192" y="2979"/>
                      <a:pt x="2505" y="2246"/>
                      <a:pt x="3250" y="2054"/>
                    </a:cubicBezTo>
                    <a:cubicBezTo>
                      <a:pt x="4474" y="1732"/>
                      <a:pt x="6748" y="824"/>
                      <a:pt x="7375" y="136"/>
                    </a:cubicBezTo>
                    <a:lnTo>
                      <a:pt x="7143" y="0"/>
                    </a:lnTo>
                    <a:close/>
                  </a:path>
                </a:pathLst>
              </a:custGeom>
              <a:solidFill>
                <a:srgbClr val="3A3F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7"/>
              <p:cNvSpPr/>
              <p:nvPr/>
            </p:nvSpPr>
            <p:spPr>
              <a:xfrm>
                <a:off x="7336423" y="2267853"/>
                <a:ext cx="176872" cy="11797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119" extrusionOk="0">
                    <a:moveTo>
                      <a:pt x="3019" y="1"/>
                    </a:moveTo>
                    <a:cubicBezTo>
                      <a:pt x="3019" y="29"/>
                      <a:pt x="3098" y="576"/>
                      <a:pt x="2776" y="683"/>
                    </a:cubicBezTo>
                    <a:cubicBezTo>
                      <a:pt x="2730" y="702"/>
                      <a:pt x="2681" y="710"/>
                      <a:pt x="2633" y="710"/>
                    </a:cubicBezTo>
                    <a:cubicBezTo>
                      <a:pt x="2594" y="710"/>
                      <a:pt x="2555" y="705"/>
                      <a:pt x="2517" y="695"/>
                    </a:cubicBezTo>
                    <a:cubicBezTo>
                      <a:pt x="2488" y="683"/>
                      <a:pt x="2466" y="678"/>
                      <a:pt x="2443" y="667"/>
                    </a:cubicBezTo>
                    <a:cubicBezTo>
                      <a:pt x="2364" y="627"/>
                      <a:pt x="2291" y="565"/>
                      <a:pt x="2240" y="492"/>
                    </a:cubicBezTo>
                    <a:lnTo>
                      <a:pt x="2240" y="492"/>
                    </a:lnTo>
                    <a:cubicBezTo>
                      <a:pt x="2300" y="759"/>
                      <a:pt x="2128" y="1657"/>
                      <a:pt x="1268" y="1657"/>
                    </a:cubicBezTo>
                    <a:cubicBezTo>
                      <a:pt x="1237" y="1657"/>
                      <a:pt x="1206" y="1656"/>
                      <a:pt x="1174" y="1654"/>
                    </a:cubicBezTo>
                    <a:cubicBezTo>
                      <a:pt x="232" y="1586"/>
                      <a:pt x="0" y="1079"/>
                      <a:pt x="0" y="1078"/>
                    </a:cubicBezTo>
                    <a:lnTo>
                      <a:pt x="0" y="1078"/>
                    </a:lnTo>
                    <a:cubicBezTo>
                      <a:pt x="23" y="1282"/>
                      <a:pt x="96" y="1485"/>
                      <a:pt x="209" y="1660"/>
                    </a:cubicBezTo>
                    <a:cubicBezTo>
                      <a:pt x="413" y="1968"/>
                      <a:pt x="771" y="2118"/>
                      <a:pt x="1143" y="2118"/>
                    </a:cubicBezTo>
                    <a:cubicBezTo>
                      <a:pt x="1769" y="2118"/>
                      <a:pt x="2431" y="1692"/>
                      <a:pt x="2449" y="881"/>
                    </a:cubicBezTo>
                    <a:cubicBezTo>
                      <a:pt x="2449" y="881"/>
                      <a:pt x="2574" y="939"/>
                      <a:pt x="2724" y="939"/>
                    </a:cubicBezTo>
                    <a:cubicBezTo>
                      <a:pt x="2876" y="939"/>
                      <a:pt x="3054" y="878"/>
                      <a:pt x="3149" y="633"/>
                    </a:cubicBezTo>
                    <a:cubicBezTo>
                      <a:pt x="3177" y="413"/>
                      <a:pt x="3132" y="193"/>
                      <a:pt x="3019" y="1"/>
                    </a:cubicBezTo>
                    <a:close/>
                  </a:path>
                </a:pathLst>
              </a:custGeom>
              <a:solidFill>
                <a:srgbClr val="203C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7"/>
              <p:cNvSpPr/>
              <p:nvPr/>
            </p:nvSpPr>
            <p:spPr>
              <a:xfrm>
                <a:off x="6924003" y="2311222"/>
                <a:ext cx="459911" cy="365379"/>
              </a:xfrm>
              <a:custGeom>
                <a:avLst/>
                <a:gdLst/>
                <a:ahLst/>
                <a:cxnLst/>
                <a:rect l="l" t="t" r="r" b="b"/>
                <a:pathLst>
                  <a:path w="8261" h="6563" extrusionOk="0">
                    <a:moveTo>
                      <a:pt x="7397" y="0"/>
                    </a:moveTo>
                    <a:cubicBezTo>
                      <a:pt x="7397" y="0"/>
                      <a:pt x="7053" y="1213"/>
                      <a:pt x="6562" y="1529"/>
                    </a:cubicBezTo>
                    <a:cubicBezTo>
                      <a:pt x="5682" y="2094"/>
                      <a:pt x="3115" y="3126"/>
                      <a:pt x="2178" y="4085"/>
                    </a:cubicBezTo>
                    <a:cubicBezTo>
                      <a:pt x="1241" y="5050"/>
                      <a:pt x="0" y="6466"/>
                      <a:pt x="0" y="6466"/>
                    </a:cubicBezTo>
                    <a:cubicBezTo>
                      <a:pt x="0" y="6466"/>
                      <a:pt x="61" y="6563"/>
                      <a:pt x="329" y="6563"/>
                    </a:cubicBezTo>
                    <a:cubicBezTo>
                      <a:pt x="343" y="6563"/>
                      <a:pt x="357" y="6563"/>
                      <a:pt x="373" y="6562"/>
                    </a:cubicBezTo>
                    <a:cubicBezTo>
                      <a:pt x="373" y="6562"/>
                      <a:pt x="1964" y="4734"/>
                      <a:pt x="2669" y="4142"/>
                    </a:cubicBezTo>
                    <a:cubicBezTo>
                      <a:pt x="3752" y="3239"/>
                      <a:pt x="7295" y="2731"/>
                      <a:pt x="8164" y="1129"/>
                    </a:cubicBezTo>
                    <a:cubicBezTo>
                      <a:pt x="8164" y="1129"/>
                      <a:pt x="8260" y="68"/>
                      <a:pt x="7397" y="0"/>
                    </a:cubicBezTo>
                    <a:close/>
                  </a:path>
                </a:pathLst>
              </a:custGeom>
              <a:solidFill>
                <a:srgbClr val="3A3F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7"/>
              <p:cNvSpPr/>
              <p:nvPr/>
            </p:nvSpPr>
            <p:spPr>
              <a:xfrm>
                <a:off x="7504442" y="2155116"/>
                <a:ext cx="333979" cy="326018"/>
              </a:xfrm>
              <a:custGeom>
                <a:avLst/>
                <a:gdLst/>
                <a:ahLst/>
                <a:cxnLst/>
                <a:rect l="l" t="t" r="r" b="b"/>
                <a:pathLst>
                  <a:path w="5999" h="5856" extrusionOk="0">
                    <a:moveTo>
                      <a:pt x="5586" y="0"/>
                    </a:moveTo>
                    <a:cubicBezTo>
                      <a:pt x="5998" y="1478"/>
                      <a:pt x="4340" y="4599"/>
                      <a:pt x="2878" y="4610"/>
                    </a:cubicBezTo>
                    <a:cubicBezTo>
                      <a:pt x="2866" y="4610"/>
                      <a:pt x="2854" y="4610"/>
                      <a:pt x="2842" y="4610"/>
                    </a:cubicBezTo>
                    <a:cubicBezTo>
                      <a:pt x="893" y="4610"/>
                      <a:pt x="932" y="2799"/>
                      <a:pt x="932" y="2799"/>
                    </a:cubicBezTo>
                    <a:cubicBezTo>
                      <a:pt x="847" y="2799"/>
                      <a:pt x="757" y="2776"/>
                      <a:pt x="683" y="2737"/>
                    </a:cubicBezTo>
                    <a:cubicBezTo>
                      <a:pt x="610" y="2708"/>
                      <a:pt x="542" y="2663"/>
                      <a:pt x="486" y="2618"/>
                    </a:cubicBezTo>
                    <a:cubicBezTo>
                      <a:pt x="289" y="2449"/>
                      <a:pt x="125" y="2251"/>
                      <a:pt x="1" y="2031"/>
                    </a:cubicBezTo>
                    <a:lnTo>
                      <a:pt x="1" y="2031"/>
                    </a:lnTo>
                    <a:lnTo>
                      <a:pt x="136" y="2680"/>
                    </a:lnTo>
                    <a:cubicBezTo>
                      <a:pt x="164" y="2759"/>
                      <a:pt x="317" y="3126"/>
                      <a:pt x="655" y="3171"/>
                    </a:cubicBezTo>
                    <a:cubicBezTo>
                      <a:pt x="667" y="3228"/>
                      <a:pt x="678" y="3278"/>
                      <a:pt x="683" y="3340"/>
                    </a:cubicBezTo>
                    <a:cubicBezTo>
                      <a:pt x="904" y="5112"/>
                      <a:pt x="1445" y="5642"/>
                      <a:pt x="3149" y="5829"/>
                    </a:cubicBezTo>
                    <a:cubicBezTo>
                      <a:pt x="3313" y="5846"/>
                      <a:pt x="3461" y="5855"/>
                      <a:pt x="3595" y="5855"/>
                    </a:cubicBezTo>
                    <a:cubicBezTo>
                      <a:pt x="4868" y="5855"/>
                      <a:pt x="4925" y="5074"/>
                      <a:pt x="5180" y="3809"/>
                    </a:cubicBezTo>
                    <a:cubicBezTo>
                      <a:pt x="5299" y="3205"/>
                      <a:pt x="5496" y="2421"/>
                      <a:pt x="5677" y="1727"/>
                    </a:cubicBezTo>
                    <a:cubicBezTo>
                      <a:pt x="5823" y="1157"/>
                      <a:pt x="5795" y="553"/>
                      <a:pt x="5586" y="0"/>
                    </a:cubicBezTo>
                    <a:close/>
                  </a:path>
                </a:pathLst>
              </a:custGeom>
              <a:solidFill>
                <a:srgbClr val="203C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>
                <a:off x="7779909" y="2220420"/>
                <a:ext cx="628598" cy="598980"/>
              </a:xfrm>
              <a:custGeom>
                <a:avLst/>
                <a:gdLst/>
                <a:ahLst/>
                <a:cxnLst/>
                <a:rect l="l" t="t" r="r" b="b"/>
                <a:pathLst>
                  <a:path w="11291" h="10759" extrusionOk="0">
                    <a:moveTo>
                      <a:pt x="813" y="1"/>
                    </a:moveTo>
                    <a:cubicBezTo>
                      <a:pt x="638" y="920"/>
                      <a:pt x="368" y="1823"/>
                      <a:pt x="1" y="2686"/>
                    </a:cubicBezTo>
                    <a:cubicBezTo>
                      <a:pt x="97" y="3696"/>
                      <a:pt x="791" y="6427"/>
                      <a:pt x="5378" y="8611"/>
                    </a:cubicBezTo>
                    <a:cubicBezTo>
                      <a:pt x="8448" y="10071"/>
                      <a:pt x="9778" y="10759"/>
                      <a:pt x="10488" y="10759"/>
                    </a:cubicBezTo>
                    <a:cubicBezTo>
                      <a:pt x="10884" y="10759"/>
                      <a:pt x="11087" y="10546"/>
                      <a:pt x="11291" y="10134"/>
                    </a:cubicBezTo>
                    <a:lnTo>
                      <a:pt x="11291" y="10134"/>
                    </a:lnTo>
                    <a:cubicBezTo>
                      <a:pt x="11267" y="10135"/>
                      <a:pt x="11242" y="10136"/>
                      <a:pt x="11217" y="10136"/>
                    </a:cubicBezTo>
                    <a:cubicBezTo>
                      <a:pt x="10561" y="10136"/>
                      <a:pt x="9213" y="9774"/>
                      <a:pt x="6455" y="8210"/>
                    </a:cubicBezTo>
                    <a:cubicBezTo>
                      <a:pt x="1242" y="5254"/>
                      <a:pt x="813" y="1"/>
                      <a:pt x="8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7"/>
              <p:cNvSpPr/>
              <p:nvPr/>
            </p:nvSpPr>
            <p:spPr>
              <a:xfrm>
                <a:off x="7853730" y="2379922"/>
                <a:ext cx="431016" cy="712831"/>
              </a:xfrm>
              <a:custGeom>
                <a:avLst/>
                <a:gdLst/>
                <a:ahLst/>
                <a:cxnLst/>
                <a:rect l="l" t="t" r="r" b="b"/>
                <a:pathLst>
                  <a:path w="7742" h="12804" extrusionOk="0">
                    <a:moveTo>
                      <a:pt x="1545" y="0"/>
                    </a:moveTo>
                    <a:cubicBezTo>
                      <a:pt x="935" y="0"/>
                      <a:pt x="1" y="995"/>
                      <a:pt x="1" y="995"/>
                    </a:cubicBezTo>
                    <a:cubicBezTo>
                      <a:pt x="94" y="1176"/>
                      <a:pt x="203" y="1202"/>
                      <a:pt x="259" y="1202"/>
                    </a:cubicBezTo>
                    <a:cubicBezTo>
                      <a:pt x="281" y="1202"/>
                      <a:pt x="294" y="1198"/>
                      <a:pt x="294" y="1198"/>
                    </a:cubicBezTo>
                    <a:cubicBezTo>
                      <a:pt x="294" y="1198"/>
                      <a:pt x="1005" y="532"/>
                      <a:pt x="1395" y="532"/>
                    </a:cubicBezTo>
                    <a:cubicBezTo>
                      <a:pt x="1501" y="532"/>
                      <a:pt x="1583" y="582"/>
                      <a:pt x="1620" y="707"/>
                    </a:cubicBezTo>
                    <a:cubicBezTo>
                      <a:pt x="1795" y="1294"/>
                      <a:pt x="1637" y="3004"/>
                      <a:pt x="1908" y="5035"/>
                    </a:cubicBezTo>
                    <a:cubicBezTo>
                      <a:pt x="2179" y="7066"/>
                      <a:pt x="2641" y="8059"/>
                      <a:pt x="4278" y="9791"/>
                    </a:cubicBezTo>
                    <a:cubicBezTo>
                      <a:pt x="5282" y="10846"/>
                      <a:pt x="6343" y="11839"/>
                      <a:pt x="7465" y="12764"/>
                    </a:cubicBezTo>
                    <a:cubicBezTo>
                      <a:pt x="7517" y="12791"/>
                      <a:pt x="7563" y="12803"/>
                      <a:pt x="7602" y="12803"/>
                    </a:cubicBezTo>
                    <a:cubicBezTo>
                      <a:pt x="7662" y="12803"/>
                      <a:pt x="7708" y="12777"/>
                      <a:pt x="7742" y="12736"/>
                    </a:cubicBezTo>
                    <a:cubicBezTo>
                      <a:pt x="5586" y="10846"/>
                      <a:pt x="4593" y="9836"/>
                      <a:pt x="3166" y="7890"/>
                    </a:cubicBezTo>
                    <a:cubicBezTo>
                      <a:pt x="1880" y="6141"/>
                      <a:pt x="2342" y="419"/>
                      <a:pt x="1778" y="64"/>
                    </a:cubicBezTo>
                    <a:cubicBezTo>
                      <a:pt x="1709" y="20"/>
                      <a:pt x="1630" y="0"/>
                      <a:pt x="15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7"/>
              <p:cNvSpPr/>
              <p:nvPr/>
            </p:nvSpPr>
            <p:spPr>
              <a:xfrm>
                <a:off x="7734703" y="2099499"/>
                <a:ext cx="848449" cy="532786"/>
              </a:xfrm>
              <a:custGeom>
                <a:avLst/>
                <a:gdLst/>
                <a:ahLst/>
                <a:cxnLst/>
                <a:rect l="l" t="t" r="r" b="b"/>
                <a:pathLst>
                  <a:path w="15240" h="9570" extrusionOk="0">
                    <a:moveTo>
                      <a:pt x="412" y="1"/>
                    </a:moveTo>
                    <a:cubicBezTo>
                      <a:pt x="412" y="1"/>
                      <a:pt x="1" y="1259"/>
                      <a:pt x="1896" y="2184"/>
                    </a:cubicBezTo>
                    <a:cubicBezTo>
                      <a:pt x="3786" y="3104"/>
                      <a:pt x="5225" y="6929"/>
                      <a:pt x="8503" y="8797"/>
                    </a:cubicBezTo>
                    <a:cubicBezTo>
                      <a:pt x="9514" y="9371"/>
                      <a:pt x="10542" y="9569"/>
                      <a:pt x="11481" y="9569"/>
                    </a:cubicBezTo>
                    <a:cubicBezTo>
                      <a:pt x="13586" y="9569"/>
                      <a:pt x="15240" y="8571"/>
                      <a:pt x="15240" y="8571"/>
                    </a:cubicBezTo>
                    <a:cubicBezTo>
                      <a:pt x="15240" y="8571"/>
                      <a:pt x="9733" y="6517"/>
                      <a:pt x="7922" y="4379"/>
                    </a:cubicBezTo>
                    <a:cubicBezTo>
                      <a:pt x="4672" y="542"/>
                      <a:pt x="413" y="1"/>
                      <a:pt x="4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7"/>
              <p:cNvSpPr/>
              <p:nvPr/>
            </p:nvSpPr>
            <p:spPr>
              <a:xfrm>
                <a:off x="7649246" y="2241075"/>
                <a:ext cx="204541" cy="433410"/>
              </a:xfrm>
              <a:custGeom>
                <a:avLst/>
                <a:gdLst/>
                <a:ahLst/>
                <a:cxnLst/>
                <a:rect l="l" t="t" r="r" b="b"/>
                <a:pathLst>
                  <a:path w="3674" h="7785" extrusionOk="0">
                    <a:moveTo>
                      <a:pt x="2787" y="0"/>
                    </a:moveTo>
                    <a:cubicBezTo>
                      <a:pt x="1942" y="0"/>
                      <a:pt x="12" y="1915"/>
                      <a:pt x="12" y="1915"/>
                    </a:cubicBezTo>
                    <a:cubicBezTo>
                      <a:pt x="1" y="2101"/>
                      <a:pt x="193" y="2129"/>
                      <a:pt x="193" y="2135"/>
                    </a:cubicBezTo>
                    <a:cubicBezTo>
                      <a:pt x="1231" y="913"/>
                      <a:pt x="2373" y="303"/>
                      <a:pt x="2722" y="303"/>
                    </a:cubicBezTo>
                    <a:cubicBezTo>
                      <a:pt x="2782" y="303"/>
                      <a:pt x="2819" y="321"/>
                      <a:pt x="2827" y="358"/>
                    </a:cubicBezTo>
                    <a:cubicBezTo>
                      <a:pt x="2890" y="600"/>
                      <a:pt x="2715" y="1469"/>
                      <a:pt x="2111" y="3495"/>
                    </a:cubicBezTo>
                    <a:cubicBezTo>
                      <a:pt x="1502" y="5526"/>
                      <a:pt x="949" y="7602"/>
                      <a:pt x="949" y="7602"/>
                    </a:cubicBezTo>
                    <a:cubicBezTo>
                      <a:pt x="1053" y="7747"/>
                      <a:pt x="1189" y="7785"/>
                      <a:pt x="1302" y="7785"/>
                    </a:cubicBezTo>
                    <a:cubicBezTo>
                      <a:pt x="1421" y="7785"/>
                      <a:pt x="1513" y="7743"/>
                      <a:pt x="1513" y="7743"/>
                    </a:cubicBezTo>
                    <a:cubicBezTo>
                      <a:pt x="1705" y="6248"/>
                      <a:pt x="3674" y="307"/>
                      <a:pt x="2935" y="25"/>
                    </a:cubicBezTo>
                    <a:cubicBezTo>
                      <a:pt x="2890" y="8"/>
                      <a:pt x="2841" y="0"/>
                      <a:pt x="27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" name="Google Shape;122;p7"/>
            <p:cNvSpPr/>
            <p:nvPr/>
          </p:nvSpPr>
          <p:spPr>
            <a:xfrm>
              <a:off x="3471900" y="3743350"/>
              <a:ext cx="664200" cy="171600"/>
            </a:xfrm>
            <a:prstGeom prst="ellipse">
              <a:avLst/>
            </a:prstGeom>
            <a:solidFill>
              <a:srgbClr val="F78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7"/>
            <p:cNvSpPr/>
            <p:nvPr/>
          </p:nvSpPr>
          <p:spPr>
            <a:xfrm>
              <a:off x="5131500" y="4128100"/>
              <a:ext cx="159600" cy="87900"/>
            </a:xfrm>
            <a:prstGeom prst="ellipse">
              <a:avLst/>
            </a:prstGeom>
            <a:solidFill>
              <a:srgbClr val="F98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7"/>
            <p:cNvSpPr/>
            <p:nvPr/>
          </p:nvSpPr>
          <p:spPr>
            <a:xfrm>
              <a:off x="3669425" y="3230375"/>
              <a:ext cx="159600" cy="87900"/>
            </a:xfrm>
            <a:prstGeom prst="ellipse">
              <a:avLst/>
            </a:prstGeom>
            <a:solidFill>
              <a:srgbClr val="F98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7"/>
          <p:cNvSpPr txBox="1">
            <a:spLocks noGrp="1"/>
          </p:cNvSpPr>
          <p:nvPr>
            <p:ph type="title"/>
          </p:nvPr>
        </p:nvSpPr>
        <p:spPr>
          <a:xfrm>
            <a:off x="722225" y="417558"/>
            <a:ext cx="34494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7"/>
          <p:cNvSpPr txBox="1">
            <a:spLocks noGrp="1"/>
          </p:cNvSpPr>
          <p:nvPr>
            <p:ph type="body" idx="1"/>
          </p:nvPr>
        </p:nvSpPr>
        <p:spPr>
          <a:xfrm>
            <a:off x="2843700" y="1392177"/>
            <a:ext cx="3456600" cy="12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 sz="16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 sz="1600">
                <a:solidFill>
                  <a:schemeClr val="accent1"/>
                </a:solidFill>
              </a:defRPr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 sz="1600">
                <a:solidFill>
                  <a:schemeClr val="accent1"/>
                </a:solidFill>
              </a:defRPr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 sz="1600">
                <a:solidFill>
                  <a:schemeClr val="accent1"/>
                </a:solidFill>
              </a:defRPr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 sz="1600">
                <a:solidFill>
                  <a:schemeClr val="accent1"/>
                </a:solidFill>
              </a:defRPr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 sz="1600">
                <a:solidFill>
                  <a:schemeClr val="accent1"/>
                </a:solidFill>
              </a:defRPr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 sz="1600">
                <a:solidFill>
                  <a:schemeClr val="accent1"/>
                </a:solidFill>
              </a:defRPr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 sz="1600">
                <a:solidFill>
                  <a:schemeClr val="accent1"/>
                </a:solidFill>
              </a:defRPr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Char char="■"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7"/>
          <p:cNvSpPr/>
          <p:nvPr/>
        </p:nvSpPr>
        <p:spPr>
          <a:xfrm>
            <a:off x="787986" y="2096476"/>
            <a:ext cx="652734" cy="244181"/>
          </a:xfrm>
          <a:custGeom>
            <a:avLst/>
            <a:gdLst/>
            <a:ahLst/>
            <a:cxnLst/>
            <a:rect l="l" t="t" r="r" b="b"/>
            <a:pathLst>
              <a:path w="17243" h="6450" extrusionOk="0">
                <a:moveTo>
                  <a:pt x="9110" y="0"/>
                </a:moveTo>
                <a:cubicBezTo>
                  <a:pt x="7790" y="0"/>
                  <a:pt x="7172" y="2878"/>
                  <a:pt x="7172" y="2878"/>
                </a:cubicBezTo>
                <a:cubicBezTo>
                  <a:pt x="7233" y="2553"/>
                  <a:pt x="6793" y="2073"/>
                  <a:pt x="6252" y="2073"/>
                </a:cubicBezTo>
                <a:cubicBezTo>
                  <a:pt x="6146" y="2073"/>
                  <a:pt x="6036" y="2092"/>
                  <a:pt x="5925" y="2133"/>
                </a:cubicBezTo>
                <a:cubicBezTo>
                  <a:pt x="5242" y="2382"/>
                  <a:pt x="5174" y="4345"/>
                  <a:pt x="5174" y="4345"/>
                </a:cubicBezTo>
                <a:cubicBezTo>
                  <a:pt x="5174" y="4345"/>
                  <a:pt x="5174" y="3329"/>
                  <a:pt x="4445" y="3329"/>
                </a:cubicBezTo>
                <a:cubicBezTo>
                  <a:pt x="4354" y="3329"/>
                  <a:pt x="4251" y="3344"/>
                  <a:pt x="4136" y="3380"/>
                </a:cubicBezTo>
                <a:cubicBezTo>
                  <a:pt x="3104" y="3702"/>
                  <a:pt x="3211" y="5310"/>
                  <a:pt x="3211" y="5310"/>
                </a:cubicBezTo>
                <a:cubicBezTo>
                  <a:pt x="2246" y="5772"/>
                  <a:pt x="0" y="6450"/>
                  <a:pt x="0" y="6450"/>
                </a:cubicBezTo>
                <a:lnTo>
                  <a:pt x="17243" y="6450"/>
                </a:lnTo>
                <a:lnTo>
                  <a:pt x="14247" y="5806"/>
                </a:lnTo>
                <a:cubicBezTo>
                  <a:pt x="14247" y="5806"/>
                  <a:pt x="14568" y="4057"/>
                  <a:pt x="13711" y="3843"/>
                </a:cubicBezTo>
                <a:cubicBezTo>
                  <a:pt x="13631" y="3823"/>
                  <a:pt x="13556" y="3814"/>
                  <a:pt x="13487" y="3814"/>
                </a:cubicBezTo>
                <a:cubicBezTo>
                  <a:pt x="13126" y="3814"/>
                  <a:pt x="12908" y="4059"/>
                  <a:pt x="12784" y="4287"/>
                </a:cubicBezTo>
                <a:lnTo>
                  <a:pt x="12784" y="4287"/>
                </a:lnTo>
                <a:cubicBezTo>
                  <a:pt x="12938" y="3785"/>
                  <a:pt x="13075" y="2896"/>
                  <a:pt x="12391" y="2308"/>
                </a:cubicBezTo>
                <a:cubicBezTo>
                  <a:pt x="12202" y="2147"/>
                  <a:pt x="12010" y="2082"/>
                  <a:pt x="11822" y="2082"/>
                </a:cubicBezTo>
                <a:cubicBezTo>
                  <a:pt x="11010" y="2082"/>
                  <a:pt x="10280" y="3307"/>
                  <a:pt x="10280" y="3307"/>
                </a:cubicBezTo>
                <a:cubicBezTo>
                  <a:pt x="10280" y="3307"/>
                  <a:pt x="10777" y="345"/>
                  <a:pt x="9316" y="23"/>
                </a:cubicBezTo>
                <a:cubicBezTo>
                  <a:pt x="9245" y="8"/>
                  <a:pt x="9177" y="0"/>
                  <a:pt x="91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"/>
          <p:cNvSpPr txBox="1">
            <a:spLocks noGrp="1"/>
          </p:cNvSpPr>
          <p:nvPr>
            <p:ph type="title"/>
          </p:nvPr>
        </p:nvSpPr>
        <p:spPr>
          <a:xfrm>
            <a:off x="615025" y="336683"/>
            <a:ext cx="3921300" cy="22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9"/>
          <p:cNvPicPr preferRelativeResize="0"/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-100863" y="-426225"/>
            <a:ext cx="9345725" cy="625834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9"/>
          <p:cNvSpPr/>
          <p:nvPr/>
        </p:nvSpPr>
        <p:spPr>
          <a:xfrm>
            <a:off x="-987868" y="2736351"/>
            <a:ext cx="1871861" cy="699845"/>
          </a:xfrm>
          <a:custGeom>
            <a:avLst/>
            <a:gdLst/>
            <a:ahLst/>
            <a:cxnLst/>
            <a:rect l="l" t="t" r="r" b="b"/>
            <a:pathLst>
              <a:path w="17249" h="6449" extrusionOk="0">
                <a:moveTo>
                  <a:pt x="9119" y="0"/>
                </a:moveTo>
                <a:cubicBezTo>
                  <a:pt x="7797" y="0"/>
                  <a:pt x="7177" y="2883"/>
                  <a:pt x="7177" y="2883"/>
                </a:cubicBezTo>
                <a:cubicBezTo>
                  <a:pt x="7239" y="2553"/>
                  <a:pt x="6799" y="2072"/>
                  <a:pt x="6257" y="2072"/>
                </a:cubicBezTo>
                <a:cubicBezTo>
                  <a:pt x="6151" y="2072"/>
                  <a:pt x="6041" y="2091"/>
                  <a:pt x="5930" y="2132"/>
                </a:cubicBezTo>
                <a:cubicBezTo>
                  <a:pt x="5248" y="2381"/>
                  <a:pt x="5180" y="4344"/>
                  <a:pt x="5180" y="4344"/>
                </a:cubicBezTo>
                <a:cubicBezTo>
                  <a:pt x="5180" y="4344"/>
                  <a:pt x="5180" y="3328"/>
                  <a:pt x="4451" y="3328"/>
                </a:cubicBezTo>
                <a:cubicBezTo>
                  <a:pt x="4360" y="3328"/>
                  <a:pt x="4257" y="3344"/>
                  <a:pt x="4142" y="3379"/>
                </a:cubicBezTo>
                <a:cubicBezTo>
                  <a:pt x="3109" y="3701"/>
                  <a:pt x="3216" y="5309"/>
                  <a:pt x="3216" y="5309"/>
                </a:cubicBezTo>
                <a:cubicBezTo>
                  <a:pt x="2252" y="5772"/>
                  <a:pt x="0" y="6449"/>
                  <a:pt x="0" y="6449"/>
                </a:cubicBezTo>
                <a:lnTo>
                  <a:pt x="17248" y="6449"/>
                </a:lnTo>
                <a:lnTo>
                  <a:pt x="14247" y="5811"/>
                </a:lnTo>
                <a:cubicBezTo>
                  <a:pt x="14247" y="5811"/>
                  <a:pt x="14574" y="4062"/>
                  <a:pt x="13711" y="3848"/>
                </a:cubicBezTo>
                <a:cubicBezTo>
                  <a:pt x="13630" y="3828"/>
                  <a:pt x="13555" y="3818"/>
                  <a:pt x="13486" y="3818"/>
                </a:cubicBezTo>
                <a:cubicBezTo>
                  <a:pt x="13128" y="3818"/>
                  <a:pt x="12912" y="4060"/>
                  <a:pt x="12789" y="4286"/>
                </a:cubicBezTo>
                <a:lnTo>
                  <a:pt x="12789" y="4286"/>
                </a:lnTo>
                <a:cubicBezTo>
                  <a:pt x="12941" y="3785"/>
                  <a:pt x="13074" y="2900"/>
                  <a:pt x="12391" y="2313"/>
                </a:cubicBezTo>
                <a:cubicBezTo>
                  <a:pt x="12203" y="2152"/>
                  <a:pt x="12012" y="2087"/>
                  <a:pt x="11825" y="2087"/>
                </a:cubicBezTo>
                <a:cubicBezTo>
                  <a:pt x="11016" y="2087"/>
                  <a:pt x="10286" y="3312"/>
                  <a:pt x="10286" y="3312"/>
                </a:cubicBezTo>
                <a:cubicBezTo>
                  <a:pt x="10286" y="3312"/>
                  <a:pt x="10788" y="344"/>
                  <a:pt x="9321" y="22"/>
                </a:cubicBezTo>
                <a:cubicBezTo>
                  <a:pt x="9252" y="7"/>
                  <a:pt x="9185" y="0"/>
                  <a:pt x="911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9"/>
          <p:cNvSpPr/>
          <p:nvPr/>
        </p:nvSpPr>
        <p:spPr>
          <a:xfrm>
            <a:off x="6321573" y="3885794"/>
            <a:ext cx="3362342" cy="1257718"/>
          </a:xfrm>
          <a:custGeom>
            <a:avLst/>
            <a:gdLst/>
            <a:ahLst/>
            <a:cxnLst/>
            <a:rect l="l" t="t" r="r" b="b"/>
            <a:pathLst>
              <a:path w="17243" h="6450" extrusionOk="0">
                <a:moveTo>
                  <a:pt x="9110" y="0"/>
                </a:moveTo>
                <a:cubicBezTo>
                  <a:pt x="7790" y="0"/>
                  <a:pt x="7172" y="2878"/>
                  <a:pt x="7172" y="2878"/>
                </a:cubicBezTo>
                <a:cubicBezTo>
                  <a:pt x="7233" y="2553"/>
                  <a:pt x="6793" y="2073"/>
                  <a:pt x="6252" y="2073"/>
                </a:cubicBezTo>
                <a:cubicBezTo>
                  <a:pt x="6146" y="2073"/>
                  <a:pt x="6036" y="2092"/>
                  <a:pt x="5925" y="2133"/>
                </a:cubicBezTo>
                <a:cubicBezTo>
                  <a:pt x="5242" y="2382"/>
                  <a:pt x="5174" y="4345"/>
                  <a:pt x="5174" y="4345"/>
                </a:cubicBezTo>
                <a:cubicBezTo>
                  <a:pt x="5174" y="4345"/>
                  <a:pt x="5174" y="3329"/>
                  <a:pt x="4445" y="3329"/>
                </a:cubicBezTo>
                <a:cubicBezTo>
                  <a:pt x="4354" y="3329"/>
                  <a:pt x="4251" y="3344"/>
                  <a:pt x="4136" y="3380"/>
                </a:cubicBezTo>
                <a:cubicBezTo>
                  <a:pt x="3104" y="3702"/>
                  <a:pt x="3211" y="5310"/>
                  <a:pt x="3211" y="5310"/>
                </a:cubicBezTo>
                <a:cubicBezTo>
                  <a:pt x="2246" y="5772"/>
                  <a:pt x="0" y="6450"/>
                  <a:pt x="0" y="6450"/>
                </a:cubicBezTo>
                <a:lnTo>
                  <a:pt x="17243" y="6450"/>
                </a:lnTo>
                <a:lnTo>
                  <a:pt x="14247" y="5806"/>
                </a:lnTo>
                <a:cubicBezTo>
                  <a:pt x="14247" y="5806"/>
                  <a:pt x="14568" y="4057"/>
                  <a:pt x="13711" y="3843"/>
                </a:cubicBezTo>
                <a:cubicBezTo>
                  <a:pt x="13631" y="3823"/>
                  <a:pt x="13556" y="3814"/>
                  <a:pt x="13487" y="3814"/>
                </a:cubicBezTo>
                <a:cubicBezTo>
                  <a:pt x="13126" y="3814"/>
                  <a:pt x="12908" y="4059"/>
                  <a:pt x="12784" y="4287"/>
                </a:cubicBezTo>
                <a:lnTo>
                  <a:pt x="12784" y="4287"/>
                </a:lnTo>
                <a:cubicBezTo>
                  <a:pt x="12938" y="3785"/>
                  <a:pt x="13075" y="2896"/>
                  <a:pt x="12391" y="2308"/>
                </a:cubicBezTo>
                <a:cubicBezTo>
                  <a:pt x="12202" y="2147"/>
                  <a:pt x="12010" y="2082"/>
                  <a:pt x="11822" y="2082"/>
                </a:cubicBezTo>
                <a:cubicBezTo>
                  <a:pt x="11010" y="2082"/>
                  <a:pt x="10280" y="3307"/>
                  <a:pt x="10280" y="3307"/>
                </a:cubicBezTo>
                <a:cubicBezTo>
                  <a:pt x="10280" y="3307"/>
                  <a:pt x="10777" y="345"/>
                  <a:pt x="9316" y="23"/>
                </a:cubicBezTo>
                <a:cubicBezTo>
                  <a:pt x="9245" y="8"/>
                  <a:pt x="9177" y="0"/>
                  <a:pt x="91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9"/>
          <p:cNvSpPr/>
          <p:nvPr/>
        </p:nvSpPr>
        <p:spPr>
          <a:xfrm>
            <a:off x="-404789" y="109379"/>
            <a:ext cx="1356636" cy="507470"/>
          </a:xfrm>
          <a:custGeom>
            <a:avLst/>
            <a:gdLst/>
            <a:ahLst/>
            <a:cxnLst/>
            <a:rect l="l" t="t" r="r" b="b"/>
            <a:pathLst>
              <a:path w="17243" h="6450" extrusionOk="0">
                <a:moveTo>
                  <a:pt x="9110" y="0"/>
                </a:moveTo>
                <a:cubicBezTo>
                  <a:pt x="7790" y="0"/>
                  <a:pt x="7172" y="2878"/>
                  <a:pt x="7172" y="2878"/>
                </a:cubicBezTo>
                <a:cubicBezTo>
                  <a:pt x="7233" y="2553"/>
                  <a:pt x="6793" y="2073"/>
                  <a:pt x="6252" y="2073"/>
                </a:cubicBezTo>
                <a:cubicBezTo>
                  <a:pt x="6146" y="2073"/>
                  <a:pt x="6036" y="2092"/>
                  <a:pt x="5925" y="2133"/>
                </a:cubicBezTo>
                <a:cubicBezTo>
                  <a:pt x="5242" y="2382"/>
                  <a:pt x="5174" y="4345"/>
                  <a:pt x="5174" y="4345"/>
                </a:cubicBezTo>
                <a:cubicBezTo>
                  <a:pt x="5174" y="4345"/>
                  <a:pt x="5174" y="3329"/>
                  <a:pt x="4445" y="3329"/>
                </a:cubicBezTo>
                <a:cubicBezTo>
                  <a:pt x="4354" y="3329"/>
                  <a:pt x="4251" y="3344"/>
                  <a:pt x="4136" y="3380"/>
                </a:cubicBezTo>
                <a:cubicBezTo>
                  <a:pt x="3104" y="3702"/>
                  <a:pt x="3211" y="5310"/>
                  <a:pt x="3211" y="5310"/>
                </a:cubicBezTo>
                <a:cubicBezTo>
                  <a:pt x="2246" y="5772"/>
                  <a:pt x="0" y="6450"/>
                  <a:pt x="0" y="6450"/>
                </a:cubicBezTo>
                <a:lnTo>
                  <a:pt x="17243" y="6450"/>
                </a:lnTo>
                <a:lnTo>
                  <a:pt x="14247" y="5806"/>
                </a:lnTo>
                <a:cubicBezTo>
                  <a:pt x="14247" y="5806"/>
                  <a:pt x="14568" y="4057"/>
                  <a:pt x="13711" y="3843"/>
                </a:cubicBezTo>
                <a:cubicBezTo>
                  <a:pt x="13631" y="3823"/>
                  <a:pt x="13556" y="3814"/>
                  <a:pt x="13487" y="3814"/>
                </a:cubicBezTo>
                <a:cubicBezTo>
                  <a:pt x="13126" y="3814"/>
                  <a:pt x="12908" y="4059"/>
                  <a:pt x="12784" y="4287"/>
                </a:cubicBezTo>
                <a:lnTo>
                  <a:pt x="12784" y="4287"/>
                </a:lnTo>
                <a:cubicBezTo>
                  <a:pt x="12938" y="3785"/>
                  <a:pt x="13075" y="2896"/>
                  <a:pt x="12391" y="2308"/>
                </a:cubicBezTo>
                <a:cubicBezTo>
                  <a:pt x="12202" y="2147"/>
                  <a:pt x="12010" y="2082"/>
                  <a:pt x="11822" y="2082"/>
                </a:cubicBezTo>
                <a:cubicBezTo>
                  <a:pt x="11010" y="2082"/>
                  <a:pt x="10280" y="3307"/>
                  <a:pt x="10280" y="3307"/>
                </a:cubicBezTo>
                <a:cubicBezTo>
                  <a:pt x="10280" y="3307"/>
                  <a:pt x="10777" y="345"/>
                  <a:pt x="9316" y="23"/>
                </a:cubicBezTo>
                <a:cubicBezTo>
                  <a:pt x="9245" y="8"/>
                  <a:pt x="9177" y="0"/>
                  <a:pt x="91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9"/>
          <p:cNvSpPr/>
          <p:nvPr/>
        </p:nvSpPr>
        <p:spPr>
          <a:xfrm>
            <a:off x="8015086" y="546366"/>
            <a:ext cx="1356636" cy="507470"/>
          </a:xfrm>
          <a:custGeom>
            <a:avLst/>
            <a:gdLst/>
            <a:ahLst/>
            <a:cxnLst/>
            <a:rect l="l" t="t" r="r" b="b"/>
            <a:pathLst>
              <a:path w="17243" h="6450" extrusionOk="0">
                <a:moveTo>
                  <a:pt x="9110" y="0"/>
                </a:moveTo>
                <a:cubicBezTo>
                  <a:pt x="7790" y="0"/>
                  <a:pt x="7172" y="2878"/>
                  <a:pt x="7172" y="2878"/>
                </a:cubicBezTo>
                <a:cubicBezTo>
                  <a:pt x="7233" y="2553"/>
                  <a:pt x="6793" y="2073"/>
                  <a:pt x="6252" y="2073"/>
                </a:cubicBezTo>
                <a:cubicBezTo>
                  <a:pt x="6146" y="2073"/>
                  <a:pt x="6036" y="2092"/>
                  <a:pt x="5925" y="2133"/>
                </a:cubicBezTo>
                <a:cubicBezTo>
                  <a:pt x="5242" y="2382"/>
                  <a:pt x="5174" y="4345"/>
                  <a:pt x="5174" y="4345"/>
                </a:cubicBezTo>
                <a:cubicBezTo>
                  <a:pt x="5174" y="4345"/>
                  <a:pt x="5174" y="3329"/>
                  <a:pt x="4445" y="3329"/>
                </a:cubicBezTo>
                <a:cubicBezTo>
                  <a:pt x="4354" y="3329"/>
                  <a:pt x="4251" y="3344"/>
                  <a:pt x="4136" y="3380"/>
                </a:cubicBezTo>
                <a:cubicBezTo>
                  <a:pt x="3104" y="3702"/>
                  <a:pt x="3211" y="5310"/>
                  <a:pt x="3211" y="5310"/>
                </a:cubicBezTo>
                <a:cubicBezTo>
                  <a:pt x="2246" y="5772"/>
                  <a:pt x="0" y="6450"/>
                  <a:pt x="0" y="6450"/>
                </a:cubicBezTo>
                <a:lnTo>
                  <a:pt x="17243" y="6450"/>
                </a:lnTo>
                <a:lnTo>
                  <a:pt x="14247" y="5806"/>
                </a:lnTo>
                <a:cubicBezTo>
                  <a:pt x="14247" y="5806"/>
                  <a:pt x="14568" y="4057"/>
                  <a:pt x="13711" y="3843"/>
                </a:cubicBezTo>
                <a:cubicBezTo>
                  <a:pt x="13631" y="3823"/>
                  <a:pt x="13556" y="3814"/>
                  <a:pt x="13487" y="3814"/>
                </a:cubicBezTo>
                <a:cubicBezTo>
                  <a:pt x="13126" y="3814"/>
                  <a:pt x="12908" y="4059"/>
                  <a:pt x="12784" y="4287"/>
                </a:cubicBezTo>
                <a:lnTo>
                  <a:pt x="12784" y="4287"/>
                </a:lnTo>
                <a:cubicBezTo>
                  <a:pt x="12938" y="3785"/>
                  <a:pt x="13075" y="2896"/>
                  <a:pt x="12391" y="2308"/>
                </a:cubicBezTo>
                <a:cubicBezTo>
                  <a:pt x="12202" y="2147"/>
                  <a:pt x="12010" y="2082"/>
                  <a:pt x="11822" y="2082"/>
                </a:cubicBezTo>
                <a:cubicBezTo>
                  <a:pt x="11010" y="2082"/>
                  <a:pt x="10280" y="3307"/>
                  <a:pt x="10280" y="3307"/>
                </a:cubicBezTo>
                <a:cubicBezTo>
                  <a:pt x="10280" y="3307"/>
                  <a:pt x="10777" y="345"/>
                  <a:pt x="9316" y="23"/>
                </a:cubicBezTo>
                <a:cubicBezTo>
                  <a:pt x="9245" y="8"/>
                  <a:pt x="9177" y="0"/>
                  <a:pt x="91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9"/>
          <p:cNvSpPr txBox="1">
            <a:spLocks noGrp="1"/>
          </p:cNvSpPr>
          <p:nvPr>
            <p:ph type="subTitle" idx="1"/>
          </p:nvPr>
        </p:nvSpPr>
        <p:spPr>
          <a:xfrm>
            <a:off x="4829138" y="1880833"/>
            <a:ext cx="3690300" cy="50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37" name="Google Shape;137;p9"/>
          <p:cNvSpPr txBox="1">
            <a:spLocks noGrp="1"/>
          </p:cNvSpPr>
          <p:nvPr>
            <p:ph type="body" idx="2"/>
          </p:nvPr>
        </p:nvSpPr>
        <p:spPr>
          <a:xfrm>
            <a:off x="4572000" y="2313323"/>
            <a:ext cx="39474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8" name="Google Shape;138;p9"/>
          <p:cNvSpPr txBox="1">
            <a:spLocks noGrp="1"/>
          </p:cNvSpPr>
          <p:nvPr>
            <p:ph type="ctrTitle"/>
          </p:nvPr>
        </p:nvSpPr>
        <p:spPr>
          <a:xfrm>
            <a:off x="715050" y="462275"/>
            <a:ext cx="77139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Staatliches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0"/>
          <p:cNvPicPr preferRelativeResize="0"/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-100863" y="-426225"/>
            <a:ext cx="9345725" cy="6258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p10"/>
          <p:cNvGrpSpPr/>
          <p:nvPr/>
        </p:nvGrpSpPr>
        <p:grpSpPr>
          <a:xfrm>
            <a:off x="353745" y="320375"/>
            <a:ext cx="9430164" cy="4749999"/>
            <a:chOff x="353745" y="320375"/>
            <a:chExt cx="9430164" cy="4749999"/>
          </a:xfrm>
        </p:grpSpPr>
        <p:grpSp>
          <p:nvGrpSpPr>
            <p:cNvPr id="142" name="Google Shape;142;p10"/>
            <p:cNvGrpSpPr/>
            <p:nvPr/>
          </p:nvGrpSpPr>
          <p:grpSpPr>
            <a:xfrm>
              <a:off x="353745" y="360540"/>
              <a:ext cx="9430164" cy="4709834"/>
              <a:chOff x="1419897" y="1791494"/>
              <a:chExt cx="4299924" cy="2147569"/>
            </a:xfrm>
          </p:grpSpPr>
          <p:sp>
            <p:nvSpPr>
              <p:cNvPr id="143" name="Google Shape;143;p10"/>
              <p:cNvSpPr/>
              <p:nvPr/>
            </p:nvSpPr>
            <p:spPr>
              <a:xfrm>
                <a:off x="1419897" y="1791494"/>
                <a:ext cx="431075" cy="161250"/>
              </a:xfrm>
              <a:custGeom>
                <a:avLst/>
                <a:gdLst/>
                <a:ahLst/>
                <a:cxnLst/>
                <a:rect l="l" t="t" r="r" b="b"/>
                <a:pathLst>
                  <a:path w="17243" h="6450" extrusionOk="0">
                    <a:moveTo>
                      <a:pt x="9110" y="0"/>
                    </a:moveTo>
                    <a:cubicBezTo>
                      <a:pt x="7790" y="0"/>
                      <a:pt x="7172" y="2878"/>
                      <a:pt x="7172" y="2878"/>
                    </a:cubicBezTo>
                    <a:cubicBezTo>
                      <a:pt x="7233" y="2553"/>
                      <a:pt x="6793" y="2073"/>
                      <a:pt x="6252" y="2073"/>
                    </a:cubicBezTo>
                    <a:cubicBezTo>
                      <a:pt x="6146" y="2073"/>
                      <a:pt x="6036" y="2092"/>
                      <a:pt x="5925" y="2133"/>
                    </a:cubicBezTo>
                    <a:cubicBezTo>
                      <a:pt x="5242" y="2382"/>
                      <a:pt x="5174" y="4345"/>
                      <a:pt x="5174" y="4345"/>
                    </a:cubicBezTo>
                    <a:cubicBezTo>
                      <a:pt x="5174" y="4345"/>
                      <a:pt x="5174" y="3329"/>
                      <a:pt x="4445" y="3329"/>
                    </a:cubicBezTo>
                    <a:cubicBezTo>
                      <a:pt x="4354" y="3329"/>
                      <a:pt x="4251" y="3344"/>
                      <a:pt x="4136" y="3380"/>
                    </a:cubicBezTo>
                    <a:cubicBezTo>
                      <a:pt x="3104" y="3702"/>
                      <a:pt x="3211" y="5310"/>
                      <a:pt x="3211" y="5310"/>
                    </a:cubicBezTo>
                    <a:cubicBezTo>
                      <a:pt x="2246" y="5772"/>
                      <a:pt x="0" y="6450"/>
                      <a:pt x="0" y="6450"/>
                    </a:cubicBezTo>
                    <a:lnTo>
                      <a:pt x="17243" y="6450"/>
                    </a:lnTo>
                    <a:lnTo>
                      <a:pt x="14247" y="5806"/>
                    </a:lnTo>
                    <a:cubicBezTo>
                      <a:pt x="14247" y="5806"/>
                      <a:pt x="14568" y="4057"/>
                      <a:pt x="13711" y="3843"/>
                    </a:cubicBezTo>
                    <a:cubicBezTo>
                      <a:pt x="13631" y="3823"/>
                      <a:pt x="13556" y="3814"/>
                      <a:pt x="13487" y="3814"/>
                    </a:cubicBezTo>
                    <a:cubicBezTo>
                      <a:pt x="13126" y="3814"/>
                      <a:pt x="12908" y="4059"/>
                      <a:pt x="12784" y="4287"/>
                    </a:cubicBezTo>
                    <a:lnTo>
                      <a:pt x="12784" y="4287"/>
                    </a:lnTo>
                    <a:cubicBezTo>
                      <a:pt x="12938" y="3785"/>
                      <a:pt x="13075" y="2896"/>
                      <a:pt x="12391" y="2308"/>
                    </a:cubicBezTo>
                    <a:cubicBezTo>
                      <a:pt x="12202" y="2147"/>
                      <a:pt x="12010" y="2082"/>
                      <a:pt x="11822" y="2082"/>
                    </a:cubicBezTo>
                    <a:cubicBezTo>
                      <a:pt x="11010" y="2082"/>
                      <a:pt x="10280" y="3307"/>
                      <a:pt x="10280" y="3307"/>
                    </a:cubicBezTo>
                    <a:cubicBezTo>
                      <a:pt x="10280" y="3307"/>
                      <a:pt x="10777" y="345"/>
                      <a:pt x="9316" y="23"/>
                    </a:cubicBezTo>
                    <a:cubicBezTo>
                      <a:pt x="9245" y="8"/>
                      <a:pt x="9177" y="0"/>
                      <a:pt x="911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0"/>
              <p:cNvSpPr/>
              <p:nvPr/>
            </p:nvSpPr>
            <p:spPr>
              <a:xfrm>
                <a:off x="4871774" y="3621999"/>
                <a:ext cx="848047" cy="317065"/>
              </a:xfrm>
              <a:custGeom>
                <a:avLst/>
                <a:gdLst/>
                <a:ahLst/>
                <a:cxnLst/>
                <a:rect l="l" t="t" r="r" b="b"/>
                <a:pathLst>
                  <a:path w="17249" h="6449" extrusionOk="0">
                    <a:moveTo>
                      <a:pt x="9119" y="0"/>
                    </a:moveTo>
                    <a:cubicBezTo>
                      <a:pt x="7797" y="0"/>
                      <a:pt x="7177" y="2883"/>
                      <a:pt x="7177" y="2883"/>
                    </a:cubicBezTo>
                    <a:cubicBezTo>
                      <a:pt x="7239" y="2553"/>
                      <a:pt x="6799" y="2072"/>
                      <a:pt x="6257" y="2072"/>
                    </a:cubicBezTo>
                    <a:cubicBezTo>
                      <a:pt x="6151" y="2072"/>
                      <a:pt x="6041" y="2091"/>
                      <a:pt x="5930" y="2132"/>
                    </a:cubicBezTo>
                    <a:cubicBezTo>
                      <a:pt x="5248" y="2381"/>
                      <a:pt x="5180" y="4344"/>
                      <a:pt x="5180" y="4344"/>
                    </a:cubicBezTo>
                    <a:cubicBezTo>
                      <a:pt x="5180" y="4344"/>
                      <a:pt x="5180" y="3328"/>
                      <a:pt x="4451" y="3328"/>
                    </a:cubicBezTo>
                    <a:cubicBezTo>
                      <a:pt x="4360" y="3328"/>
                      <a:pt x="4257" y="3344"/>
                      <a:pt x="4142" y="3379"/>
                    </a:cubicBezTo>
                    <a:cubicBezTo>
                      <a:pt x="3109" y="3701"/>
                      <a:pt x="3216" y="5309"/>
                      <a:pt x="3216" y="5309"/>
                    </a:cubicBezTo>
                    <a:cubicBezTo>
                      <a:pt x="2252" y="5772"/>
                      <a:pt x="0" y="6449"/>
                      <a:pt x="0" y="6449"/>
                    </a:cubicBezTo>
                    <a:lnTo>
                      <a:pt x="17248" y="6449"/>
                    </a:lnTo>
                    <a:lnTo>
                      <a:pt x="14247" y="5811"/>
                    </a:lnTo>
                    <a:cubicBezTo>
                      <a:pt x="14247" y="5811"/>
                      <a:pt x="14574" y="4062"/>
                      <a:pt x="13711" y="3848"/>
                    </a:cubicBezTo>
                    <a:cubicBezTo>
                      <a:pt x="13630" y="3828"/>
                      <a:pt x="13555" y="3818"/>
                      <a:pt x="13486" y="3818"/>
                    </a:cubicBezTo>
                    <a:cubicBezTo>
                      <a:pt x="13128" y="3818"/>
                      <a:pt x="12912" y="4060"/>
                      <a:pt x="12789" y="4286"/>
                    </a:cubicBezTo>
                    <a:lnTo>
                      <a:pt x="12789" y="4286"/>
                    </a:lnTo>
                    <a:cubicBezTo>
                      <a:pt x="12941" y="3785"/>
                      <a:pt x="13074" y="2900"/>
                      <a:pt x="12391" y="2313"/>
                    </a:cubicBezTo>
                    <a:cubicBezTo>
                      <a:pt x="12203" y="2152"/>
                      <a:pt x="12012" y="2087"/>
                      <a:pt x="11825" y="2087"/>
                    </a:cubicBezTo>
                    <a:cubicBezTo>
                      <a:pt x="11016" y="2087"/>
                      <a:pt x="10286" y="3312"/>
                      <a:pt x="10286" y="3312"/>
                    </a:cubicBezTo>
                    <a:cubicBezTo>
                      <a:pt x="10286" y="3312"/>
                      <a:pt x="10788" y="344"/>
                      <a:pt x="9321" y="22"/>
                    </a:cubicBezTo>
                    <a:cubicBezTo>
                      <a:pt x="9252" y="7"/>
                      <a:pt x="9185" y="0"/>
                      <a:pt x="91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" name="Google Shape;145;p10"/>
            <p:cNvSpPr/>
            <p:nvPr/>
          </p:nvSpPr>
          <p:spPr>
            <a:xfrm>
              <a:off x="672625" y="4397050"/>
              <a:ext cx="1425134" cy="533093"/>
            </a:xfrm>
            <a:custGeom>
              <a:avLst/>
              <a:gdLst/>
              <a:ahLst/>
              <a:cxnLst/>
              <a:rect l="l" t="t" r="r" b="b"/>
              <a:pathLst>
                <a:path w="17243" h="6450" extrusionOk="0">
                  <a:moveTo>
                    <a:pt x="9110" y="0"/>
                  </a:moveTo>
                  <a:cubicBezTo>
                    <a:pt x="7790" y="0"/>
                    <a:pt x="7172" y="2878"/>
                    <a:pt x="7172" y="2878"/>
                  </a:cubicBezTo>
                  <a:cubicBezTo>
                    <a:pt x="7233" y="2553"/>
                    <a:pt x="6793" y="2073"/>
                    <a:pt x="6252" y="2073"/>
                  </a:cubicBezTo>
                  <a:cubicBezTo>
                    <a:pt x="6146" y="2073"/>
                    <a:pt x="6036" y="2092"/>
                    <a:pt x="5925" y="2133"/>
                  </a:cubicBezTo>
                  <a:cubicBezTo>
                    <a:pt x="5242" y="2382"/>
                    <a:pt x="5174" y="4345"/>
                    <a:pt x="5174" y="4345"/>
                  </a:cubicBezTo>
                  <a:cubicBezTo>
                    <a:pt x="5174" y="4345"/>
                    <a:pt x="5174" y="3329"/>
                    <a:pt x="4445" y="3329"/>
                  </a:cubicBezTo>
                  <a:cubicBezTo>
                    <a:pt x="4354" y="3329"/>
                    <a:pt x="4251" y="3344"/>
                    <a:pt x="4136" y="3380"/>
                  </a:cubicBezTo>
                  <a:cubicBezTo>
                    <a:pt x="3104" y="3702"/>
                    <a:pt x="3211" y="5310"/>
                    <a:pt x="3211" y="5310"/>
                  </a:cubicBezTo>
                  <a:cubicBezTo>
                    <a:pt x="2246" y="5772"/>
                    <a:pt x="0" y="6450"/>
                    <a:pt x="0" y="6450"/>
                  </a:cubicBezTo>
                  <a:lnTo>
                    <a:pt x="17243" y="6450"/>
                  </a:lnTo>
                  <a:lnTo>
                    <a:pt x="14247" y="5806"/>
                  </a:lnTo>
                  <a:cubicBezTo>
                    <a:pt x="14247" y="5806"/>
                    <a:pt x="14568" y="4057"/>
                    <a:pt x="13711" y="3843"/>
                  </a:cubicBezTo>
                  <a:cubicBezTo>
                    <a:pt x="13631" y="3823"/>
                    <a:pt x="13556" y="3814"/>
                    <a:pt x="13487" y="3814"/>
                  </a:cubicBezTo>
                  <a:cubicBezTo>
                    <a:pt x="13126" y="3814"/>
                    <a:pt x="12908" y="4059"/>
                    <a:pt x="12784" y="4287"/>
                  </a:cubicBezTo>
                  <a:lnTo>
                    <a:pt x="12784" y="4287"/>
                  </a:lnTo>
                  <a:cubicBezTo>
                    <a:pt x="12938" y="3785"/>
                    <a:pt x="13075" y="2896"/>
                    <a:pt x="12391" y="2308"/>
                  </a:cubicBezTo>
                  <a:cubicBezTo>
                    <a:pt x="12202" y="2147"/>
                    <a:pt x="12010" y="2082"/>
                    <a:pt x="11822" y="2082"/>
                  </a:cubicBezTo>
                  <a:cubicBezTo>
                    <a:pt x="11010" y="2082"/>
                    <a:pt x="10280" y="3307"/>
                    <a:pt x="10280" y="3307"/>
                  </a:cubicBezTo>
                  <a:cubicBezTo>
                    <a:pt x="10280" y="3307"/>
                    <a:pt x="10777" y="345"/>
                    <a:pt x="9316" y="23"/>
                  </a:cubicBezTo>
                  <a:cubicBezTo>
                    <a:pt x="9245" y="8"/>
                    <a:pt x="9177" y="0"/>
                    <a:pt x="9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0"/>
            <p:cNvSpPr/>
            <p:nvPr/>
          </p:nvSpPr>
          <p:spPr>
            <a:xfrm>
              <a:off x="7749626" y="320375"/>
              <a:ext cx="1164980" cy="435794"/>
            </a:xfrm>
            <a:custGeom>
              <a:avLst/>
              <a:gdLst/>
              <a:ahLst/>
              <a:cxnLst/>
              <a:rect l="l" t="t" r="r" b="b"/>
              <a:pathLst>
                <a:path w="17243" h="6450" extrusionOk="0">
                  <a:moveTo>
                    <a:pt x="9110" y="0"/>
                  </a:moveTo>
                  <a:cubicBezTo>
                    <a:pt x="7790" y="0"/>
                    <a:pt x="7172" y="2878"/>
                    <a:pt x="7172" y="2878"/>
                  </a:cubicBezTo>
                  <a:cubicBezTo>
                    <a:pt x="7233" y="2553"/>
                    <a:pt x="6793" y="2073"/>
                    <a:pt x="6252" y="2073"/>
                  </a:cubicBezTo>
                  <a:cubicBezTo>
                    <a:pt x="6146" y="2073"/>
                    <a:pt x="6036" y="2092"/>
                    <a:pt x="5925" y="2133"/>
                  </a:cubicBezTo>
                  <a:cubicBezTo>
                    <a:pt x="5242" y="2382"/>
                    <a:pt x="5174" y="4345"/>
                    <a:pt x="5174" y="4345"/>
                  </a:cubicBezTo>
                  <a:cubicBezTo>
                    <a:pt x="5174" y="4345"/>
                    <a:pt x="5174" y="3329"/>
                    <a:pt x="4445" y="3329"/>
                  </a:cubicBezTo>
                  <a:cubicBezTo>
                    <a:pt x="4354" y="3329"/>
                    <a:pt x="4251" y="3344"/>
                    <a:pt x="4136" y="3380"/>
                  </a:cubicBezTo>
                  <a:cubicBezTo>
                    <a:pt x="3104" y="3702"/>
                    <a:pt x="3211" y="5310"/>
                    <a:pt x="3211" y="5310"/>
                  </a:cubicBezTo>
                  <a:cubicBezTo>
                    <a:pt x="2246" y="5772"/>
                    <a:pt x="0" y="6450"/>
                    <a:pt x="0" y="6450"/>
                  </a:cubicBezTo>
                  <a:lnTo>
                    <a:pt x="17243" y="6450"/>
                  </a:lnTo>
                  <a:lnTo>
                    <a:pt x="14247" y="5806"/>
                  </a:lnTo>
                  <a:cubicBezTo>
                    <a:pt x="14247" y="5806"/>
                    <a:pt x="14568" y="4057"/>
                    <a:pt x="13711" y="3843"/>
                  </a:cubicBezTo>
                  <a:cubicBezTo>
                    <a:pt x="13631" y="3823"/>
                    <a:pt x="13556" y="3814"/>
                    <a:pt x="13487" y="3814"/>
                  </a:cubicBezTo>
                  <a:cubicBezTo>
                    <a:pt x="13126" y="3814"/>
                    <a:pt x="12908" y="4059"/>
                    <a:pt x="12784" y="4287"/>
                  </a:cubicBezTo>
                  <a:lnTo>
                    <a:pt x="12784" y="4287"/>
                  </a:lnTo>
                  <a:cubicBezTo>
                    <a:pt x="12938" y="3785"/>
                    <a:pt x="13075" y="2896"/>
                    <a:pt x="12391" y="2308"/>
                  </a:cubicBezTo>
                  <a:cubicBezTo>
                    <a:pt x="12202" y="2147"/>
                    <a:pt x="12010" y="2082"/>
                    <a:pt x="11822" y="2082"/>
                  </a:cubicBezTo>
                  <a:cubicBezTo>
                    <a:pt x="11010" y="2082"/>
                    <a:pt x="10280" y="3307"/>
                    <a:pt x="10280" y="3307"/>
                  </a:cubicBezTo>
                  <a:cubicBezTo>
                    <a:pt x="10280" y="3307"/>
                    <a:pt x="10777" y="345"/>
                    <a:pt x="9316" y="23"/>
                  </a:cubicBezTo>
                  <a:cubicBezTo>
                    <a:pt x="9245" y="8"/>
                    <a:pt x="9177" y="0"/>
                    <a:pt x="9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" name="Google Shape;147;p10"/>
          <p:cNvSpPr txBox="1">
            <a:spLocks noGrp="1"/>
          </p:cNvSpPr>
          <p:nvPr>
            <p:ph type="title"/>
          </p:nvPr>
        </p:nvSpPr>
        <p:spPr>
          <a:xfrm>
            <a:off x="715050" y="474845"/>
            <a:ext cx="7713900" cy="39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000000"/>
          </p15:clr>
        </p15:guide>
        <p15:guide id="2" pos="5310">
          <p15:clr>
            <a:srgbClr val="000000"/>
          </p15:clr>
        </p15:guide>
        <p15:guide id="3" orient="horz" pos="339">
          <p15:clr>
            <a:srgbClr val="000000"/>
          </p15:clr>
        </p15:guide>
        <p15:guide id="4" orient="horz" pos="2901">
          <p15:clr>
            <a:srgbClr val="000000"/>
          </p15:clr>
        </p15:guide>
        <p15:guide id="5" pos="2880">
          <p15:clr>
            <a:srgbClr val="000000"/>
          </p15:clr>
        </p15:guide>
        <p15:guide id="6" orient="horz" pos="1620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3"/>
          <p:cNvSpPr txBox="1">
            <a:spLocks noGrp="1"/>
          </p:cNvSpPr>
          <p:nvPr>
            <p:ph type="subTitle" idx="1"/>
          </p:nvPr>
        </p:nvSpPr>
        <p:spPr>
          <a:xfrm>
            <a:off x="311700" y="21754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— Exploring the Evolutionary Dyn</a:t>
            </a:r>
            <a:r>
              <a:rPr lang="en" sz="2200">
                <a:solidFill>
                  <a:srgbClr val="203C56"/>
                </a:solidFill>
              </a:rPr>
              <a:t>amics of Berthelot’s </a:t>
            </a:r>
            <a:r>
              <a:rPr lang="en" sz="2200"/>
              <a:t>Pipits Across Differen</a:t>
            </a:r>
            <a:r>
              <a:rPr lang="en" sz="2200">
                <a:solidFill>
                  <a:srgbClr val="203C56"/>
                </a:solidFill>
              </a:rPr>
              <a:t>t Ecosystems</a:t>
            </a:r>
            <a:endParaRPr sz="2200">
              <a:solidFill>
                <a:srgbClr val="203C5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</a:rPr>
              <a:t>William Holley</a:t>
            </a:r>
            <a:endParaRPr sz="22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</a:rPr>
              <a:t>Luc-Tanton Tran</a:t>
            </a:r>
            <a:endParaRPr sz="22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</a:rPr>
              <a:t>Guanzhi Wang</a:t>
            </a:r>
            <a:endParaRPr sz="22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376" name="Google Shape;376;p33"/>
          <p:cNvSpPr txBox="1"/>
          <p:nvPr/>
        </p:nvSpPr>
        <p:spPr>
          <a:xfrm>
            <a:off x="0" y="230050"/>
            <a:ext cx="8786400" cy="19119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Adaptive Landscape Genetics and Malaria Susceptibility in Island Bird Populations</a:t>
            </a:r>
            <a:endParaRPr sz="36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4"/>
          <p:cNvSpPr txBox="1">
            <a:spLocks noGrp="1"/>
          </p:cNvSpPr>
          <p:nvPr>
            <p:ph type="title"/>
          </p:nvPr>
        </p:nvSpPr>
        <p:spPr>
          <a:xfrm>
            <a:off x="324466" y="817163"/>
            <a:ext cx="7717500" cy="5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500"/>
              <a:t>Introduction &amp; Research Background</a:t>
            </a:r>
            <a:endParaRPr sz="4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4"/>
          <p:cNvSpPr txBox="1">
            <a:spLocks noGrp="1"/>
          </p:cNvSpPr>
          <p:nvPr>
            <p:ph type="body" idx="1"/>
          </p:nvPr>
        </p:nvSpPr>
        <p:spPr>
          <a:xfrm>
            <a:off x="713250" y="1394451"/>
            <a:ext cx="7717500" cy="33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- Malaria is a major evolutionary pressure affecting wildlife.</a:t>
            </a: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- Berthelot's pipits, a small bird species, are studied on two islands: Tenerife and Porto Santo.</a:t>
            </a:r>
            <a:endParaRPr sz="37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- Genetic and environmental factors contribute to malaria susceptibility.</a:t>
            </a: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- Understanding these factors helps in disease ecology and conservation efforts.</a:t>
            </a: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1375" y="304800"/>
            <a:ext cx="8374671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1368" y="782400"/>
            <a:ext cx="890221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6"/>
          <p:cNvSpPr txBox="1">
            <a:spLocks noGrp="1"/>
          </p:cNvSpPr>
          <p:nvPr>
            <p:ph type="title"/>
          </p:nvPr>
        </p:nvSpPr>
        <p:spPr>
          <a:xfrm>
            <a:off x="189250" y="319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200"/>
              <a:t>Malaria Infection Across Two Islands</a:t>
            </a:r>
            <a:endParaRPr sz="4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4" name="Google Shape;39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819" y="1244700"/>
            <a:ext cx="4123981" cy="41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22" y="1244700"/>
            <a:ext cx="4226778" cy="41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6"/>
          <p:cNvSpPr txBox="1"/>
          <p:nvPr/>
        </p:nvSpPr>
        <p:spPr>
          <a:xfrm>
            <a:off x="439350" y="708300"/>
            <a:ext cx="34545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FFFF"/>
                </a:solidFill>
              </a:rPr>
              <a:t>Tenerife</a:t>
            </a:r>
            <a:endParaRPr sz="2800">
              <a:solidFill>
                <a:srgbClr val="00FFFF"/>
              </a:solidFill>
            </a:endParaRPr>
          </a:p>
        </p:txBody>
      </p:sp>
      <p:sp>
        <p:nvSpPr>
          <p:cNvPr id="397" name="Google Shape;397;p36"/>
          <p:cNvSpPr txBox="1"/>
          <p:nvPr/>
        </p:nvSpPr>
        <p:spPr>
          <a:xfrm>
            <a:off x="5392363" y="754200"/>
            <a:ext cx="26289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FFFF"/>
                </a:solidFill>
              </a:rPr>
              <a:t>Porto Santo</a:t>
            </a:r>
            <a:endParaRPr sz="2800"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7"/>
          <p:cNvSpPr txBox="1">
            <a:spLocks noGrp="1"/>
          </p:cNvSpPr>
          <p:nvPr>
            <p:ph type="title"/>
          </p:nvPr>
        </p:nvSpPr>
        <p:spPr>
          <a:xfrm>
            <a:off x="531941" y="2041738"/>
            <a:ext cx="7717500" cy="5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Malaria vs Environment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Malaria vs Genetics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3" name="Google Shape;403;p37"/>
          <p:cNvSpPr txBox="1"/>
          <p:nvPr/>
        </p:nvSpPr>
        <p:spPr>
          <a:xfrm>
            <a:off x="891400" y="1364025"/>
            <a:ext cx="6210900" cy="15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AutoNum type="arabicPeriod"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Water Sources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AutoNum type="arabicPeriod"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Urban Areas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AutoNum type="arabicPeriod"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Livestock Farms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AutoNum type="arabicPeriod"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Poultry Farms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4" name="Google Shape;404;p37"/>
          <p:cNvSpPr txBox="1"/>
          <p:nvPr/>
        </p:nvSpPr>
        <p:spPr>
          <a:xfrm>
            <a:off x="891400" y="3349925"/>
            <a:ext cx="5290800" cy="13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AutoNum type="arabicPeriod"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SNP(single nucleotide polymorphisms)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AutoNum type="arabicPeriod"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TLR4 Gene Haplotypes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8"/>
          <p:cNvSpPr txBox="1">
            <a:spLocks noGrp="1"/>
          </p:cNvSpPr>
          <p:nvPr>
            <p:ph type="body" idx="1"/>
          </p:nvPr>
        </p:nvSpPr>
        <p:spPr>
          <a:xfrm>
            <a:off x="713250" y="1710751"/>
            <a:ext cx="7717500" cy="33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5000"/>
              <a:t>SHINY APP</a:t>
            </a:r>
            <a:endParaRPr sz="5000"/>
          </a:p>
        </p:txBody>
      </p:sp>
      <p:sp>
        <p:nvSpPr>
          <p:cNvPr id="410" name="Google Shape;410;p38"/>
          <p:cNvSpPr txBox="1">
            <a:spLocks noGrp="1"/>
          </p:cNvSpPr>
          <p:nvPr>
            <p:ph type="title"/>
          </p:nvPr>
        </p:nvSpPr>
        <p:spPr>
          <a:xfrm>
            <a:off x="606141" y="388538"/>
            <a:ext cx="7717500" cy="5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/>
              <a:t>Next</a:t>
            </a:r>
            <a:endParaRPr sz="5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laria Disease by Slidego">
  <a:themeElements>
    <a:clrScheme name="Simple Light">
      <a:dk1>
        <a:srgbClr val="F78E6B"/>
      </a:dk1>
      <a:lt1>
        <a:srgbClr val="FFFFFF"/>
      </a:lt1>
      <a:dk2>
        <a:srgbClr val="F9835C"/>
      </a:dk2>
      <a:lt2>
        <a:srgbClr val="E5AC77"/>
      </a:lt2>
      <a:accent1>
        <a:srgbClr val="365372"/>
      </a:accent1>
      <a:accent2>
        <a:srgbClr val="00C3B1"/>
      </a:accent2>
      <a:accent3>
        <a:srgbClr val="D6FDF4"/>
      </a:accent3>
      <a:accent4>
        <a:srgbClr val="7A593B"/>
      </a:accent4>
      <a:accent5>
        <a:srgbClr val="F78E6B"/>
      </a:accent5>
      <a:accent6>
        <a:srgbClr val="203C56"/>
      </a:accent6>
      <a:hlink>
        <a:srgbClr val="203C5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</Words>
  <Application>Microsoft Macintosh PowerPoint</Application>
  <PresentationFormat>On-screen Show (16:9)</PresentationFormat>
  <Paragraphs>29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7" baseType="lpstr">
      <vt:lpstr>Roboto</vt:lpstr>
      <vt:lpstr>Red Hat Text</vt:lpstr>
      <vt:lpstr>Red Hat Text Medium</vt:lpstr>
      <vt:lpstr>Bebas Neue</vt:lpstr>
      <vt:lpstr>Arial</vt:lpstr>
      <vt:lpstr>Fira Sans Condensed Medium</vt:lpstr>
      <vt:lpstr>Times New Roman</vt:lpstr>
      <vt:lpstr>Lato</vt:lpstr>
      <vt:lpstr>Montserrat</vt:lpstr>
      <vt:lpstr>Staatliches</vt:lpstr>
      <vt:lpstr>Malaria Disease by Slidego</vt:lpstr>
      <vt:lpstr>PowerPoint Presentation</vt:lpstr>
      <vt:lpstr>Introduction &amp; Research Background  </vt:lpstr>
      <vt:lpstr>PowerPoint Presentation</vt:lpstr>
      <vt:lpstr>Malaria Infection Across Two Islands </vt:lpstr>
      <vt:lpstr>Malaria vs Environment    Malaria vs Genetics </vt:lpstr>
      <vt:lpstr>Next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Microsoft Office User</cp:lastModifiedBy>
  <cp:revision>1</cp:revision>
  <dcterms:modified xsi:type="dcterms:W3CDTF">2025-03-11T19:04:25Z</dcterms:modified>
</cp:coreProperties>
</file>